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changesInfos/changesInfo1.xml" ContentType="application/vnd.ms-powerpoint.changesinfo+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3"/>
  </p:notesMasterIdLst>
  <p:handoutMasterIdLst>
    <p:handoutMasterId r:id="rId84"/>
  </p:handoutMasterIdLst>
  <p:sldIdLst>
    <p:sldId id="573" r:id="rId5"/>
    <p:sldId id="1007" r:id="rId6"/>
    <p:sldId id="1577" r:id="rId7"/>
    <p:sldId id="1606" r:id="rId8"/>
    <p:sldId id="1603" r:id="rId9"/>
    <p:sldId id="1518" r:id="rId10"/>
    <p:sldId id="1505" r:id="rId11"/>
    <p:sldId id="1594" r:id="rId12"/>
    <p:sldId id="1020" r:id="rId13"/>
    <p:sldId id="1607" r:id="rId14"/>
    <p:sldId id="1608" r:id="rId15"/>
    <p:sldId id="1487" r:id="rId16"/>
    <p:sldId id="1488" r:id="rId17"/>
    <p:sldId id="1519" r:id="rId18"/>
    <p:sldId id="1597" r:id="rId19"/>
    <p:sldId id="1604" r:id="rId20"/>
    <p:sldId id="1517" r:id="rId21"/>
    <p:sldId id="1521" r:id="rId22"/>
    <p:sldId id="1524" r:id="rId23"/>
    <p:sldId id="1523" r:id="rId24"/>
    <p:sldId id="1525" r:id="rId25"/>
    <p:sldId id="1522" r:id="rId26"/>
    <p:sldId id="1526" r:id="rId27"/>
    <p:sldId id="1527" r:id="rId28"/>
    <p:sldId id="1528" r:id="rId29"/>
    <p:sldId id="1531" r:id="rId30"/>
    <p:sldId id="1598" r:id="rId31"/>
    <p:sldId id="1529" r:id="rId32"/>
    <p:sldId id="1530" r:id="rId33"/>
    <p:sldId id="1532" r:id="rId34"/>
    <p:sldId id="1533" r:id="rId35"/>
    <p:sldId id="1547" r:id="rId36"/>
    <p:sldId id="1548" r:id="rId37"/>
    <p:sldId id="1549" r:id="rId38"/>
    <p:sldId id="1554" r:id="rId39"/>
    <p:sldId id="1550" r:id="rId40"/>
    <p:sldId id="1551" r:id="rId41"/>
    <p:sldId id="1552" r:id="rId42"/>
    <p:sldId id="1553" r:id="rId43"/>
    <p:sldId id="1534" r:id="rId44"/>
    <p:sldId id="1536" r:id="rId45"/>
    <p:sldId id="1537" r:id="rId46"/>
    <p:sldId id="1538" r:id="rId47"/>
    <p:sldId id="1539" r:id="rId48"/>
    <p:sldId id="1543" r:id="rId49"/>
    <p:sldId id="1556" r:id="rId50"/>
    <p:sldId id="1540" r:id="rId51"/>
    <p:sldId id="1562" r:id="rId52"/>
    <p:sldId id="1563" r:id="rId53"/>
    <p:sldId id="1569" r:id="rId54"/>
    <p:sldId id="1564" r:id="rId55"/>
    <p:sldId id="1570" r:id="rId56"/>
    <p:sldId id="1541" r:id="rId57"/>
    <p:sldId id="1557" r:id="rId58"/>
    <p:sldId id="1601" r:id="rId59"/>
    <p:sldId id="1544" r:id="rId60"/>
    <p:sldId id="1559" r:id="rId61"/>
    <p:sldId id="1560" r:id="rId62"/>
    <p:sldId id="1545" r:id="rId63"/>
    <p:sldId id="1546" r:id="rId64"/>
    <p:sldId id="1561" r:id="rId65"/>
    <p:sldId id="1567" r:id="rId66"/>
    <p:sldId id="1542" r:id="rId67"/>
    <p:sldId id="1502" r:id="rId68"/>
    <p:sldId id="1602" r:id="rId69"/>
    <p:sldId id="1565" r:id="rId70"/>
    <p:sldId id="1571" r:id="rId71"/>
    <p:sldId id="1572" r:id="rId72"/>
    <p:sldId id="1566" r:id="rId73"/>
    <p:sldId id="1599" r:id="rId74"/>
    <p:sldId id="1573" r:id="rId75"/>
    <p:sldId id="1584" r:id="rId76"/>
    <p:sldId id="1592" r:id="rId77"/>
    <p:sldId id="1591" r:id="rId78"/>
    <p:sldId id="1586" r:id="rId79"/>
    <p:sldId id="1587" r:id="rId80"/>
    <p:sldId id="1590" r:id="rId81"/>
    <p:sldId id="983"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660B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002" autoAdjust="0"/>
    <p:restoredTop sz="93969" autoAdjust="0"/>
  </p:normalViewPr>
  <p:slideViewPr>
    <p:cSldViewPr snapToGrid="0">
      <p:cViewPr varScale="1">
        <p:scale>
          <a:sx n="86" d="100"/>
          <a:sy n="86" d="100"/>
        </p:scale>
        <p:origin x="-330" y="-78"/>
      </p:cViewPr>
      <p:guideLst>
        <p:guide orient="horz" pos="2160"/>
        <p:guide pos="3840"/>
      </p:guideLst>
    </p:cSldViewPr>
  </p:slideViewPr>
  <p:notesTextViewPr>
    <p:cViewPr>
      <p:scale>
        <a:sx n="1" d="1"/>
        <a:sy n="1" d="1"/>
      </p:scale>
      <p:origin x="0" y="0"/>
    </p:cViewPr>
  </p:notesTextViewPr>
  <p:sorterViewPr>
    <p:cViewPr>
      <p:scale>
        <a:sx n="90" d="100"/>
        <a:sy n="90" d="100"/>
      </p:scale>
      <p:origin x="0" y="0"/>
    </p:cViewPr>
  </p:sorterViewPr>
  <p:notesViewPr>
    <p:cSldViewPr snapToGrid="0">
      <p:cViewPr varScale="1">
        <p:scale>
          <a:sx n="52" d="100"/>
          <a:sy n="52" d="100"/>
        </p:scale>
        <p:origin x="2946" y="9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handoutMaster" Target="handoutMasters/handoutMaster1.xml"/><Relationship Id="rId89"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shal Goel" userId="53410bee-b83e-4456-9412-a9354476c431" providerId="ADAL" clId="{75F09EBE-9345-4DBE-8D04-520B9FC4810E}"/>
    <pc:docChg chg="undo custSel addSld delSld modSld sldOrd">
      <pc:chgData name="Vishal Goel" userId="53410bee-b83e-4456-9412-a9354476c431" providerId="ADAL" clId="{75F09EBE-9345-4DBE-8D04-520B9FC4810E}" dt="2025-01-31T09:03:03.695" v="1774" actId="2696"/>
      <pc:docMkLst>
        <pc:docMk/>
      </pc:docMkLst>
      <pc:sldChg chg="add del">
        <pc:chgData name="Vishal Goel" userId="53410bee-b83e-4456-9412-a9354476c431" providerId="ADAL" clId="{75F09EBE-9345-4DBE-8D04-520B9FC4810E}" dt="2025-01-31T05:02:37.238" v="3"/>
        <pc:sldMkLst>
          <pc:docMk/>
          <pc:sldMk cId="544700821" sldId="1007"/>
        </pc:sldMkLst>
      </pc:sldChg>
      <pc:sldChg chg="modSp add del mod">
        <pc:chgData name="Vishal Goel" userId="53410bee-b83e-4456-9412-a9354476c431" providerId="ADAL" clId="{75F09EBE-9345-4DBE-8D04-520B9FC4810E}" dt="2025-01-31T08:26:18.822" v="1412" actId="20577"/>
        <pc:sldMkLst>
          <pc:docMk/>
          <pc:sldMk cId="2266812184" sldId="1020"/>
        </pc:sldMkLst>
        <pc:spChg chg="mod">
          <ac:chgData name="Vishal Goel" userId="53410bee-b83e-4456-9412-a9354476c431" providerId="ADAL" clId="{75F09EBE-9345-4DBE-8D04-520B9FC4810E}" dt="2025-01-31T08:26:18.822" v="1412" actId="20577"/>
          <ac:spMkLst>
            <pc:docMk/>
            <pc:sldMk cId="2266812184" sldId="1020"/>
            <ac:spMk id="5" creationId="{F63D9579-1E88-4F13-AD13-CE8EA88EC8C5}"/>
          </ac:spMkLst>
        </pc:spChg>
      </pc:sldChg>
      <pc:sldChg chg="modSp add del mod">
        <pc:chgData name="Vishal Goel" userId="53410bee-b83e-4456-9412-a9354476c431" providerId="ADAL" clId="{75F09EBE-9345-4DBE-8D04-520B9FC4810E}" dt="2025-01-31T05:03:38.498" v="6" actId="1036"/>
        <pc:sldMkLst>
          <pc:docMk/>
          <pc:sldMk cId="1220705474" sldId="1487"/>
        </pc:sldMkLst>
        <pc:graphicFrameChg chg="mod">
          <ac:chgData name="Vishal Goel" userId="53410bee-b83e-4456-9412-a9354476c431" providerId="ADAL" clId="{75F09EBE-9345-4DBE-8D04-520B9FC4810E}" dt="2025-01-31T05:03:38.498" v="6" actId="1036"/>
          <ac:graphicFrameMkLst>
            <pc:docMk/>
            <pc:sldMk cId="1220705474" sldId="1487"/>
            <ac:graphicFrameMk id="6" creationId="{3F86F441-9A68-08DE-25ED-CD2A07EF767C}"/>
          </ac:graphicFrameMkLst>
        </pc:graphicFrameChg>
      </pc:sldChg>
      <pc:sldChg chg="add del">
        <pc:chgData name="Vishal Goel" userId="53410bee-b83e-4456-9412-a9354476c431" providerId="ADAL" clId="{75F09EBE-9345-4DBE-8D04-520B9FC4810E}" dt="2025-01-31T05:02:37.238" v="3"/>
        <pc:sldMkLst>
          <pc:docMk/>
          <pc:sldMk cId="2505977780" sldId="1488"/>
        </pc:sldMkLst>
      </pc:sldChg>
      <pc:sldChg chg="modSp mod">
        <pc:chgData name="Vishal Goel" userId="53410bee-b83e-4456-9412-a9354476c431" providerId="ADAL" clId="{75F09EBE-9345-4DBE-8D04-520B9FC4810E}" dt="2025-01-31T08:54:09.380" v="1680" actId="20577"/>
        <pc:sldMkLst>
          <pc:docMk/>
          <pc:sldMk cId="406083088" sldId="1502"/>
        </pc:sldMkLst>
        <pc:spChg chg="mod">
          <ac:chgData name="Vishal Goel" userId="53410bee-b83e-4456-9412-a9354476c431" providerId="ADAL" clId="{75F09EBE-9345-4DBE-8D04-520B9FC4810E}" dt="2025-01-31T08:54:09.380" v="1680" actId="20577"/>
          <ac:spMkLst>
            <pc:docMk/>
            <pc:sldMk cId="406083088" sldId="1502"/>
            <ac:spMk id="6" creationId="{19E64E45-472E-96ED-AE41-2351B06067AA}"/>
          </ac:spMkLst>
        </pc:spChg>
      </pc:sldChg>
      <pc:sldChg chg="add del">
        <pc:chgData name="Vishal Goel" userId="53410bee-b83e-4456-9412-a9354476c431" providerId="ADAL" clId="{75F09EBE-9345-4DBE-8D04-520B9FC4810E}" dt="2025-01-31T05:02:37.238" v="3"/>
        <pc:sldMkLst>
          <pc:docMk/>
          <pc:sldMk cId="4036075372" sldId="1505"/>
        </pc:sldMkLst>
      </pc:sldChg>
      <pc:sldChg chg="modSp mod">
        <pc:chgData name="Vishal Goel" userId="53410bee-b83e-4456-9412-a9354476c431" providerId="ADAL" clId="{75F09EBE-9345-4DBE-8D04-520B9FC4810E}" dt="2025-01-31T08:46:26.364" v="1546" actId="20577"/>
        <pc:sldMkLst>
          <pc:docMk/>
          <pc:sldMk cId="2984638819" sldId="1517"/>
        </pc:sldMkLst>
        <pc:spChg chg="mod">
          <ac:chgData name="Vishal Goel" userId="53410bee-b83e-4456-9412-a9354476c431" providerId="ADAL" clId="{75F09EBE-9345-4DBE-8D04-520B9FC4810E}" dt="2025-01-31T08:46:26.364" v="1546" actId="20577"/>
          <ac:spMkLst>
            <pc:docMk/>
            <pc:sldMk cId="2984638819" sldId="1517"/>
            <ac:spMk id="3" creationId="{D8FE2877-06B0-FE00-207B-F2B1458383D1}"/>
          </ac:spMkLst>
        </pc:spChg>
      </pc:sldChg>
      <pc:sldChg chg="add del">
        <pc:chgData name="Vishal Goel" userId="53410bee-b83e-4456-9412-a9354476c431" providerId="ADAL" clId="{75F09EBE-9345-4DBE-8D04-520B9FC4810E}" dt="2025-01-31T05:02:37.238" v="3"/>
        <pc:sldMkLst>
          <pc:docMk/>
          <pc:sldMk cId="1172483061" sldId="1518"/>
        </pc:sldMkLst>
      </pc:sldChg>
      <pc:sldChg chg="ord">
        <pc:chgData name="Vishal Goel" userId="53410bee-b83e-4456-9412-a9354476c431" providerId="ADAL" clId="{75F09EBE-9345-4DBE-8D04-520B9FC4810E}" dt="2025-01-31T08:50:21.729" v="1556"/>
        <pc:sldMkLst>
          <pc:docMk/>
          <pc:sldMk cId="3776570640" sldId="1521"/>
        </pc:sldMkLst>
      </pc:sldChg>
      <pc:sldChg chg="ord">
        <pc:chgData name="Vishal Goel" userId="53410bee-b83e-4456-9412-a9354476c431" providerId="ADAL" clId="{75F09EBE-9345-4DBE-8D04-520B9FC4810E}" dt="2025-01-31T08:50:21.729" v="1556"/>
        <pc:sldMkLst>
          <pc:docMk/>
          <pc:sldMk cId="3010858193" sldId="1523"/>
        </pc:sldMkLst>
      </pc:sldChg>
      <pc:sldChg chg="ord">
        <pc:chgData name="Vishal Goel" userId="53410bee-b83e-4456-9412-a9354476c431" providerId="ADAL" clId="{75F09EBE-9345-4DBE-8D04-520B9FC4810E}" dt="2025-01-31T08:50:30.868" v="1558"/>
        <pc:sldMkLst>
          <pc:docMk/>
          <pc:sldMk cId="1109547602" sldId="1524"/>
        </pc:sldMkLst>
      </pc:sldChg>
      <pc:sldChg chg="ord">
        <pc:chgData name="Vishal Goel" userId="53410bee-b83e-4456-9412-a9354476c431" providerId="ADAL" clId="{75F09EBE-9345-4DBE-8D04-520B9FC4810E}" dt="2025-01-31T08:48:59.797" v="1552" actId="20578"/>
        <pc:sldMkLst>
          <pc:docMk/>
          <pc:sldMk cId="1450064184" sldId="1525"/>
        </pc:sldMkLst>
      </pc:sldChg>
      <pc:sldChg chg="del">
        <pc:chgData name="Vishal Goel" userId="53410bee-b83e-4456-9412-a9354476c431" providerId="ADAL" clId="{75F09EBE-9345-4DBE-8D04-520B9FC4810E}" dt="2025-01-31T09:03:03.695" v="1774" actId="2696"/>
        <pc:sldMkLst>
          <pc:docMk/>
          <pc:sldMk cId="2930482040" sldId="1558"/>
        </pc:sldMkLst>
      </pc:sldChg>
      <pc:sldChg chg="add del">
        <pc:chgData name="Vishal Goel" userId="53410bee-b83e-4456-9412-a9354476c431" providerId="ADAL" clId="{75F09EBE-9345-4DBE-8D04-520B9FC4810E}" dt="2025-01-31T05:02:37.238" v="3"/>
        <pc:sldMkLst>
          <pc:docMk/>
          <pc:sldMk cId="2183728788" sldId="1577"/>
        </pc:sldMkLst>
      </pc:sldChg>
      <pc:sldChg chg="modSp add del mod">
        <pc:chgData name="Vishal Goel" userId="53410bee-b83e-4456-9412-a9354476c431" providerId="ADAL" clId="{75F09EBE-9345-4DBE-8D04-520B9FC4810E}" dt="2025-01-31T07:35:45.778" v="1083" actId="2696"/>
        <pc:sldMkLst>
          <pc:docMk/>
          <pc:sldMk cId="3170899771" sldId="1582"/>
        </pc:sldMkLst>
      </pc:sldChg>
      <pc:sldChg chg="add del">
        <pc:chgData name="Vishal Goel" userId="53410bee-b83e-4456-9412-a9354476c431" providerId="ADAL" clId="{75F09EBE-9345-4DBE-8D04-520B9FC4810E}" dt="2025-01-31T05:02:37.238" v="3"/>
        <pc:sldMkLst>
          <pc:docMk/>
          <pc:sldMk cId="2526137566" sldId="1594"/>
        </pc:sldMkLst>
      </pc:sldChg>
      <pc:sldChg chg="ord">
        <pc:chgData name="Vishal Goel" userId="53410bee-b83e-4456-9412-a9354476c431" providerId="ADAL" clId="{75F09EBE-9345-4DBE-8D04-520B9FC4810E}" dt="2025-01-31T06:44:53.216" v="568"/>
        <pc:sldMkLst>
          <pc:docMk/>
          <pc:sldMk cId="365849148" sldId="1598"/>
        </pc:sldMkLst>
      </pc:sldChg>
      <pc:sldChg chg="del mod modShow">
        <pc:chgData name="Vishal Goel" userId="53410bee-b83e-4456-9412-a9354476c431" providerId="ADAL" clId="{75F09EBE-9345-4DBE-8D04-520B9FC4810E}" dt="2025-01-31T06:43:53.604" v="566" actId="2696"/>
        <pc:sldMkLst>
          <pc:docMk/>
          <pc:sldMk cId="843360104" sldId="1600"/>
        </pc:sldMkLst>
      </pc:sldChg>
      <pc:sldChg chg="modSp mod">
        <pc:chgData name="Vishal Goel" userId="53410bee-b83e-4456-9412-a9354476c431" providerId="ADAL" clId="{75F09EBE-9345-4DBE-8D04-520B9FC4810E}" dt="2025-01-31T09:02:13.235" v="1772" actId="14734"/>
        <pc:sldMkLst>
          <pc:docMk/>
          <pc:sldMk cId="2881614129" sldId="1602"/>
        </pc:sldMkLst>
        <pc:spChg chg="mod">
          <ac:chgData name="Vishal Goel" userId="53410bee-b83e-4456-9412-a9354476c431" providerId="ADAL" clId="{75F09EBE-9345-4DBE-8D04-520B9FC4810E}" dt="2025-01-31T08:56:03.034" v="1713" actId="1035"/>
          <ac:spMkLst>
            <pc:docMk/>
            <pc:sldMk cId="2881614129" sldId="1602"/>
            <ac:spMk id="3" creationId="{249C69AB-E50C-3254-4AA5-BAD1A09570BF}"/>
          </ac:spMkLst>
        </pc:spChg>
        <pc:graphicFrameChg chg="mod modGraphic">
          <ac:chgData name="Vishal Goel" userId="53410bee-b83e-4456-9412-a9354476c431" providerId="ADAL" clId="{75F09EBE-9345-4DBE-8D04-520B9FC4810E}" dt="2025-01-31T09:02:13.235" v="1772" actId="14734"/>
          <ac:graphicFrameMkLst>
            <pc:docMk/>
            <pc:sldMk cId="2881614129" sldId="1602"/>
            <ac:graphicFrameMk id="2" creationId="{74876B37-FAAD-523C-51BE-D644AD4CB60F}"/>
          </ac:graphicFrameMkLst>
        </pc:graphicFrameChg>
      </pc:sldChg>
      <pc:sldChg chg="add del">
        <pc:chgData name="Vishal Goel" userId="53410bee-b83e-4456-9412-a9354476c431" providerId="ADAL" clId="{75F09EBE-9345-4DBE-8D04-520B9FC4810E}" dt="2025-01-31T05:02:37.238" v="3"/>
        <pc:sldMkLst>
          <pc:docMk/>
          <pc:sldMk cId="3782623122" sldId="1603"/>
        </pc:sldMkLst>
      </pc:sldChg>
      <pc:sldChg chg="addSp delSp modSp add mod">
        <pc:chgData name="Vishal Goel" userId="53410bee-b83e-4456-9412-a9354476c431" providerId="ADAL" clId="{75F09EBE-9345-4DBE-8D04-520B9FC4810E}" dt="2025-01-31T06:43:34.493" v="565" actId="1076"/>
        <pc:sldMkLst>
          <pc:docMk/>
          <pc:sldMk cId="0" sldId="1604"/>
        </pc:sldMkLst>
        <pc:spChg chg="mod">
          <ac:chgData name="Vishal Goel" userId="53410bee-b83e-4456-9412-a9354476c431" providerId="ADAL" clId="{75F09EBE-9345-4DBE-8D04-520B9FC4810E}" dt="2025-01-31T06:39:04.475" v="512" actId="1037"/>
          <ac:spMkLst>
            <pc:docMk/>
            <pc:sldMk cId="0" sldId="1604"/>
            <ac:spMk id="2" creationId="{00000000-0000-0000-0000-000000000000}"/>
          </ac:spMkLst>
        </pc:spChg>
        <pc:spChg chg="mod">
          <ac:chgData name="Vishal Goel" userId="53410bee-b83e-4456-9412-a9354476c431" providerId="ADAL" clId="{75F09EBE-9345-4DBE-8D04-520B9FC4810E}" dt="2025-01-31T06:43:34.493" v="565" actId="1076"/>
          <ac:spMkLst>
            <pc:docMk/>
            <pc:sldMk cId="0" sldId="1604"/>
            <ac:spMk id="6" creationId="{00000000-0000-0000-0000-000000000000}"/>
          </ac:spMkLst>
        </pc:spChg>
        <pc:spChg chg="mod">
          <ac:chgData name="Vishal Goel" userId="53410bee-b83e-4456-9412-a9354476c431" providerId="ADAL" clId="{75F09EBE-9345-4DBE-8D04-520B9FC4810E}" dt="2025-01-31T06:43:26.585" v="564" actId="1037"/>
          <ac:spMkLst>
            <pc:docMk/>
            <pc:sldMk cId="0" sldId="1604"/>
            <ac:spMk id="15" creationId="{00000000-0000-0000-0000-000000000000}"/>
          </ac:spMkLst>
        </pc:spChg>
        <pc:spChg chg="mod">
          <ac:chgData name="Vishal Goel" userId="53410bee-b83e-4456-9412-a9354476c431" providerId="ADAL" clId="{75F09EBE-9345-4DBE-8D04-520B9FC4810E}" dt="2025-01-31T06:38:39.244" v="446" actId="1037"/>
          <ac:spMkLst>
            <pc:docMk/>
            <pc:sldMk cId="0" sldId="1604"/>
            <ac:spMk id="20" creationId="{00000000-0000-0000-0000-000000000000}"/>
          </ac:spMkLst>
        </pc:spChg>
        <pc:picChg chg="mod">
          <ac:chgData name="Vishal Goel" userId="53410bee-b83e-4456-9412-a9354476c431" providerId="ADAL" clId="{75F09EBE-9345-4DBE-8D04-520B9FC4810E}" dt="2025-01-31T06:43:12.371" v="557" actId="1076"/>
          <ac:picMkLst>
            <pc:docMk/>
            <pc:sldMk cId="0" sldId="1604"/>
            <ac:picMk id="44" creationId="{00000000-0000-0000-0000-000000000000}"/>
          </ac:picMkLst>
        </pc:picChg>
        <pc:cxnChg chg="mod">
          <ac:chgData name="Vishal Goel" userId="53410bee-b83e-4456-9412-a9354476c431" providerId="ADAL" clId="{75F09EBE-9345-4DBE-8D04-520B9FC4810E}" dt="2025-01-31T06:39:04.475" v="512" actId="1037"/>
          <ac:cxnSpMkLst>
            <pc:docMk/>
            <pc:sldMk cId="0" sldId="1604"/>
            <ac:cxnSpMk id="21" creationId="{65E17EDA-504E-C06C-E6D4-A2944A094EFF}"/>
          </ac:cxnSpMkLst>
        </pc:cxnChg>
        <pc:cxnChg chg="add mod">
          <ac:chgData name="Vishal Goel" userId="53410bee-b83e-4456-9412-a9354476c431" providerId="ADAL" clId="{75F09EBE-9345-4DBE-8D04-520B9FC4810E}" dt="2025-01-31T06:42:56.509" v="556" actId="13822"/>
          <ac:cxnSpMkLst>
            <pc:docMk/>
            <pc:sldMk cId="0" sldId="1604"/>
            <ac:cxnSpMk id="27" creationId="{1523C42A-463F-07D6-CF28-02F9ACDF976A}"/>
          </ac:cxnSpMkLst>
        </pc:cxnChg>
        <pc:cxnChg chg="add mod">
          <ac:chgData name="Vishal Goel" userId="53410bee-b83e-4456-9412-a9354476c431" providerId="ADAL" clId="{75F09EBE-9345-4DBE-8D04-520B9FC4810E}" dt="2025-01-31T06:42:02.114" v="537" actId="1035"/>
          <ac:cxnSpMkLst>
            <pc:docMk/>
            <pc:sldMk cId="0" sldId="1604"/>
            <ac:cxnSpMk id="28" creationId="{A7CA840C-8C0A-9C06-E236-0DDAF7489563}"/>
          </ac:cxnSpMkLst>
        </pc:cxnChg>
        <pc:cxnChg chg="add mod">
          <ac:chgData name="Vishal Goel" userId="53410bee-b83e-4456-9412-a9354476c431" providerId="ADAL" clId="{75F09EBE-9345-4DBE-8D04-520B9FC4810E}" dt="2025-01-31T06:42:56.509" v="556" actId="13822"/>
          <ac:cxnSpMkLst>
            <pc:docMk/>
            <pc:sldMk cId="0" sldId="1604"/>
            <ac:cxnSpMk id="49" creationId="{CF0A9235-44D7-852E-63F3-B9F36D6DD75C}"/>
          </ac:cxnSpMkLst>
        </pc:cxnChg>
        <pc:cxnChg chg="mod">
          <ac:chgData name="Vishal Goel" userId="53410bee-b83e-4456-9412-a9354476c431" providerId="ADAL" clId="{75F09EBE-9345-4DBE-8D04-520B9FC4810E}" dt="2025-01-31T06:38:39.244" v="446" actId="1037"/>
          <ac:cxnSpMkLst>
            <pc:docMk/>
            <pc:sldMk cId="0" sldId="1604"/>
            <ac:cxnSpMk id="53" creationId="{00000000-0000-0000-0000-000000000000}"/>
          </ac:cxnSpMkLst>
        </pc:cxnChg>
      </pc:sldChg>
      <pc:sldChg chg="modSp add del mod">
        <pc:chgData name="Vishal Goel" userId="53410bee-b83e-4456-9412-a9354476c431" providerId="ADAL" clId="{75F09EBE-9345-4DBE-8D04-520B9FC4810E}" dt="2025-01-31T09:02:42.452" v="1773" actId="2696"/>
        <pc:sldMkLst>
          <pc:docMk/>
          <pc:sldMk cId="2560873378" sldId="1605"/>
        </pc:sldMkLst>
      </pc:sldChg>
      <pc:sldChg chg="modSp add mod ord">
        <pc:chgData name="Vishal Goel" userId="53410bee-b83e-4456-9412-a9354476c431" providerId="ADAL" clId="{75F09EBE-9345-4DBE-8D04-520B9FC4810E}" dt="2025-01-31T07:18:21.755" v="764" actId="20577"/>
        <pc:sldMkLst>
          <pc:docMk/>
          <pc:sldMk cId="1624861931" sldId="1606"/>
        </pc:sldMkLst>
        <pc:spChg chg="mod">
          <ac:chgData name="Vishal Goel" userId="53410bee-b83e-4456-9412-a9354476c431" providerId="ADAL" clId="{75F09EBE-9345-4DBE-8D04-520B9FC4810E}" dt="2025-01-31T07:18:21.755" v="764" actId="20577"/>
          <ac:spMkLst>
            <pc:docMk/>
            <pc:sldMk cId="1624861931" sldId="1606"/>
            <ac:spMk id="2" creationId="{6C5CA4ED-6E6F-3FF9-F78E-F8C6F3190CE7}"/>
          </ac:spMkLst>
        </pc:spChg>
        <pc:spChg chg="mod">
          <ac:chgData name="Vishal Goel" userId="53410bee-b83e-4456-9412-a9354476c431" providerId="ADAL" clId="{75F09EBE-9345-4DBE-8D04-520B9FC4810E}" dt="2025-01-31T07:18:09.129" v="754" actId="20577"/>
          <ac:spMkLst>
            <pc:docMk/>
            <pc:sldMk cId="1624861931" sldId="1606"/>
            <ac:spMk id="5" creationId="{319CA0F6-8B78-2E81-B49C-9DF64DDE51F7}"/>
          </ac:spMkLst>
        </pc:spChg>
      </pc:sldChg>
      <pc:sldChg chg="modSp add mod modShow">
        <pc:chgData name="Vishal Goel" userId="53410bee-b83e-4456-9412-a9354476c431" providerId="ADAL" clId="{75F09EBE-9345-4DBE-8D04-520B9FC4810E}" dt="2025-01-31T08:27:11.678" v="1419" actId="20577"/>
        <pc:sldMkLst>
          <pc:docMk/>
          <pc:sldMk cId="3472195085" sldId="1607"/>
        </pc:sldMkLst>
        <pc:spChg chg="mod">
          <ac:chgData name="Vishal Goel" userId="53410bee-b83e-4456-9412-a9354476c431" providerId="ADAL" clId="{75F09EBE-9345-4DBE-8D04-520B9FC4810E}" dt="2025-01-31T07:51:05.778" v="1105" actId="20577"/>
          <ac:spMkLst>
            <pc:docMk/>
            <pc:sldMk cId="3472195085" sldId="1607"/>
            <ac:spMk id="2" creationId="{41735AF1-3669-8ECF-452F-EF1CEDE74683}"/>
          </ac:spMkLst>
        </pc:spChg>
        <pc:spChg chg="mod">
          <ac:chgData name="Vishal Goel" userId="53410bee-b83e-4456-9412-a9354476c431" providerId="ADAL" clId="{75F09EBE-9345-4DBE-8D04-520B9FC4810E}" dt="2025-01-31T08:27:11.678" v="1419" actId="20577"/>
          <ac:spMkLst>
            <pc:docMk/>
            <pc:sldMk cId="3472195085" sldId="1607"/>
            <ac:spMk id="5" creationId="{7C393883-EF9E-CEAB-6A25-EF9F48FE6FF0}"/>
          </ac:spMkLst>
        </pc:spChg>
      </pc:sldChg>
    </pc:docChg>
  </pc:docChgLst>
  <pc:docChgLst>
    <pc:chgData name="Vishal Goel" userId="53410bee-b83e-4456-9412-a9354476c431" providerId="ADAL" clId="{F5C00296-AFF7-4EDA-AE6B-3C429DF244B7}"/>
    <pc:docChg chg="modSld">
      <pc:chgData name="Vishal Goel" userId="53410bee-b83e-4456-9412-a9354476c431" providerId="ADAL" clId="{F5C00296-AFF7-4EDA-AE6B-3C429DF244B7}" dt="2025-02-03T09:00:42.293" v="2" actId="1076"/>
      <pc:docMkLst>
        <pc:docMk/>
      </pc:docMkLst>
      <pc:sldChg chg="modSp mod">
        <pc:chgData name="Vishal Goel" userId="53410bee-b83e-4456-9412-a9354476c431" providerId="ADAL" clId="{F5C00296-AFF7-4EDA-AE6B-3C429DF244B7}" dt="2025-02-03T09:00:42.293" v="2" actId="1076"/>
        <pc:sldMkLst>
          <pc:docMk/>
          <pc:sldMk cId="0" sldId="1604"/>
        </pc:sldMkLst>
        <pc:spChg chg="mod">
          <ac:chgData name="Vishal Goel" userId="53410bee-b83e-4456-9412-a9354476c431" providerId="ADAL" clId="{F5C00296-AFF7-4EDA-AE6B-3C429DF244B7}" dt="2025-02-03T09:00:42.293" v="2" actId="1076"/>
          <ac:spMkLst>
            <pc:docMk/>
            <pc:sldMk cId="0" sldId="1604"/>
            <ac:spMk id="7" creationId="{00000000-0000-0000-0000-000000000000}"/>
          </ac:spMkLst>
        </pc:spChg>
        <pc:spChg chg="mod">
          <ac:chgData name="Vishal Goel" userId="53410bee-b83e-4456-9412-a9354476c431" providerId="ADAL" clId="{F5C00296-AFF7-4EDA-AE6B-3C429DF244B7}" dt="2025-02-03T09:00:36.303" v="1" actId="1076"/>
          <ac:spMkLst>
            <pc:docMk/>
            <pc:sldMk cId="0" sldId="1604"/>
            <ac:spMk id="8"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6538D6-4473-4D9C-AF63-6FEFED250F9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54D3144-CD5F-465F-8A45-208D1E6C0FEB}">
      <dgm:prSet phldrT="[Text]" custT="1"/>
      <dgm:spPr/>
      <dgm:t>
        <a:bodyPr/>
        <a:lstStyle/>
        <a:p>
          <a:r>
            <a:rPr lang="en-US" sz="3200" dirty="0"/>
            <a:t>Waiver scheme includes</a:t>
          </a:r>
        </a:p>
      </dgm:t>
    </dgm:pt>
    <dgm:pt modelId="{7DDD1FBC-ADEA-419E-9223-376039925D75}" type="parTrans" cxnId="{B74045F1-804E-470A-B119-DDA19AB1E9A0}">
      <dgm:prSet/>
      <dgm:spPr/>
      <dgm:t>
        <a:bodyPr/>
        <a:lstStyle/>
        <a:p>
          <a:endParaRPr lang="en-US"/>
        </a:p>
      </dgm:t>
    </dgm:pt>
    <dgm:pt modelId="{577F2730-334B-4E6B-AFEF-CA35C9AB4B27}" type="sibTrans" cxnId="{B74045F1-804E-470A-B119-DDA19AB1E9A0}">
      <dgm:prSet/>
      <dgm:spPr/>
      <dgm:t>
        <a:bodyPr/>
        <a:lstStyle/>
        <a:p>
          <a:endParaRPr lang="en-US"/>
        </a:p>
      </dgm:t>
    </dgm:pt>
    <dgm:pt modelId="{9A0EA93C-9F75-4359-93C7-F0A1B5C5A3C5}">
      <dgm:prSet phldrT="[Text]" custT="1"/>
      <dgm:spPr/>
      <dgm:t>
        <a:bodyPr/>
        <a:lstStyle/>
        <a:p>
          <a:r>
            <a:rPr lang="en-US" sz="2400" dirty="0"/>
            <a:t>Interest under Section 50</a:t>
          </a:r>
        </a:p>
      </dgm:t>
    </dgm:pt>
    <dgm:pt modelId="{CC10FCC9-44C0-4BEC-ABCA-68CC8FB0F9BB}" type="parTrans" cxnId="{EDF68DFB-A6F3-46B3-8ABC-EE432FED6CF2}">
      <dgm:prSet/>
      <dgm:spPr/>
      <dgm:t>
        <a:bodyPr/>
        <a:lstStyle/>
        <a:p>
          <a:endParaRPr lang="en-US"/>
        </a:p>
      </dgm:t>
    </dgm:pt>
    <dgm:pt modelId="{FE9E9FD5-8963-4785-A704-A0AE47382939}" type="sibTrans" cxnId="{EDF68DFB-A6F3-46B3-8ABC-EE432FED6CF2}">
      <dgm:prSet/>
      <dgm:spPr/>
      <dgm:t>
        <a:bodyPr/>
        <a:lstStyle/>
        <a:p>
          <a:endParaRPr lang="en-US"/>
        </a:p>
      </dgm:t>
    </dgm:pt>
    <dgm:pt modelId="{C0568A4B-A0B6-4C94-8E43-F339843E7657}">
      <dgm:prSet phldrT="[Text]" custT="1"/>
      <dgm:spPr/>
      <dgm:t>
        <a:bodyPr/>
        <a:lstStyle/>
        <a:p>
          <a:r>
            <a:rPr lang="en-US" sz="3200" dirty="0"/>
            <a:t>Waiver scheme does not include</a:t>
          </a:r>
        </a:p>
      </dgm:t>
    </dgm:pt>
    <dgm:pt modelId="{83A4E9F6-8965-408D-870B-C9E5266A5BC5}" type="parTrans" cxnId="{2E634280-5CB1-497B-B2B6-D0D358D28DE7}">
      <dgm:prSet/>
      <dgm:spPr/>
      <dgm:t>
        <a:bodyPr/>
        <a:lstStyle/>
        <a:p>
          <a:endParaRPr lang="en-US"/>
        </a:p>
      </dgm:t>
    </dgm:pt>
    <dgm:pt modelId="{628F48FA-558F-4A79-9B31-3B7631BEA63D}" type="sibTrans" cxnId="{2E634280-5CB1-497B-B2B6-D0D358D28DE7}">
      <dgm:prSet/>
      <dgm:spPr/>
      <dgm:t>
        <a:bodyPr/>
        <a:lstStyle/>
        <a:p>
          <a:endParaRPr lang="en-US"/>
        </a:p>
      </dgm:t>
    </dgm:pt>
    <dgm:pt modelId="{99103780-4F0B-4480-9EC5-B14237B2A144}">
      <dgm:prSet phldrT="[Text]" custT="1"/>
      <dgm:spPr/>
      <dgm:t>
        <a:bodyPr/>
        <a:lstStyle/>
        <a:p>
          <a:r>
            <a:rPr lang="en-US" sz="2400" dirty="0"/>
            <a:t>Late fee, redemption fine etc.</a:t>
          </a:r>
        </a:p>
      </dgm:t>
    </dgm:pt>
    <dgm:pt modelId="{574502BE-DFDC-4CD1-AFAB-4FD4621E6F1D}" type="parTrans" cxnId="{E0DA298E-6AFE-4507-975A-EB884B7E3A76}">
      <dgm:prSet/>
      <dgm:spPr/>
      <dgm:t>
        <a:bodyPr/>
        <a:lstStyle/>
        <a:p>
          <a:endParaRPr lang="en-US"/>
        </a:p>
      </dgm:t>
    </dgm:pt>
    <dgm:pt modelId="{12D841FD-AFC5-48C4-A0B5-90C878A8C034}" type="sibTrans" cxnId="{E0DA298E-6AFE-4507-975A-EB884B7E3A76}">
      <dgm:prSet/>
      <dgm:spPr/>
      <dgm:t>
        <a:bodyPr/>
        <a:lstStyle/>
        <a:p>
          <a:endParaRPr lang="en-US"/>
        </a:p>
      </dgm:t>
    </dgm:pt>
    <dgm:pt modelId="{AB53C77C-72CE-4574-AE40-25D3A927B061}">
      <dgm:prSet phldrT="[Text]" custT="1"/>
      <dgm:spPr/>
      <dgm:t>
        <a:bodyPr/>
        <a:lstStyle/>
        <a:p>
          <a:r>
            <a:rPr lang="en-US" sz="2400" dirty="0"/>
            <a:t>Penalties under Section 73, 122, 125, etc.  </a:t>
          </a:r>
        </a:p>
      </dgm:t>
    </dgm:pt>
    <dgm:pt modelId="{22CA9420-978F-4CBB-BAF8-D6086AE93C66}" type="parTrans" cxnId="{D98660C7-7338-4C2A-8736-89C7DA9B6F51}">
      <dgm:prSet/>
      <dgm:spPr/>
      <dgm:t>
        <a:bodyPr/>
        <a:lstStyle/>
        <a:p>
          <a:endParaRPr lang="en-US"/>
        </a:p>
      </dgm:t>
    </dgm:pt>
    <dgm:pt modelId="{6F5544A0-1023-4576-A4C6-014F8E319D99}" type="sibTrans" cxnId="{D98660C7-7338-4C2A-8736-89C7DA9B6F51}">
      <dgm:prSet/>
      <dgm:spPr/>
      <dgm:t>
        <a:bodyPr/>
        <a:lstStyle/>
        <a:p>
          <a:endParaRPr lang="en-US"/>
        </a:p>
      </dgm:t>
    </dgm:pt>
    <dgm:pt modelId="{FE051B89-4383-4769-9ACB-E764823D2E94}">
      <dgm:prSet custT="1"/>
      <dgm:spPr/>
      <dgm:t>
        <a:bodyPr/>
        <a:lstStyle/>
        <a:p>
          <a:r>
            <a:rPr lang="en-US" sz="2400" dirty="0"/>
            <a:t>Interest or penalty already paid (no refund for paid amounts)</a:t>
          </a:r>
        </a:p>
      </dgm:t>
    </dgm:pt>
    <dgm:pt modelId="{868CE32E-5FBC-45E6-BC14-83E18D84B50D}" type="parTrans" cxnId="{E80BBD10-29E5-444A-8ACF-4AE7EBF52AEB}">
      <dgm:prSet/>
      <dgm:spPr/>
      <dgm:t>
        <a:bodyPr/>
        <a:lstStyle/>
        <a:p>
          <a:endParaRPr lang="en-US"/>
        </a:p>
      </dgm:t>
    </dgm:pt>
    <dgm:pt modelId="{CE5634F4-A0D7-43E6-AED5-190576B1EE72}" type="sibTrans" cxnId="{E80BBD10-29E5-444A-8ACF-4AE7EBF52AEB}">
      <dgm:prSet/>
      <dgm:spPr/>
      <dgm:t>
        <a:bodyPr/>
        <a:lstStyle/>
        <a:p>
          <a:endParaRPr lang="en-US"/>
        </a:p>
      </dgm:t>
    </dgm:pt>
    <dgm:pt modelId="{C4A43A3A-51BF-4805-96FB-73CEF94F9328}">
      <dgm:prSet custT="1"/>
      <dgm:spPr/>
      <dgm:t>
        <a:bodyPr/>
        <a:lstStyle/>
        <a:p>
          <a:endParaRPr lang="en-US" sz="2400" dirty="0"/>
        </a:p>
      </dgm:t>
    </dgm:pt>
    <dgm:pt modelId="{2D0A7CA7-99A7-466C-962D-B20485048D3A}" type="parTrans" cxnId="{A4F678E6-9129-4998-A245-D37863685D42}">
      <dgm:prSet/>
      <dgm:spPr/>
      <dgm:t>
        <a:bodyPr/>
        <a:lstStyle/>
        <a:p>
          <a:endParaRPr lang="en-US"/>
        </a:p>
      </dgm:t>
    </dgm:pt>
    <dgm:pt modelId="{B1002852-E6C3-4AFA-A497-8134EF8E0E4A}" type="sibTrans" cxnId="{A4F678E6-9129-4998-A245-D37863685D42}">
      <dgm:prSet/>
      <dgm:spPr/>
      <dgm:t>
        <a:bodyPr/>
        <a:lstStyle/>
        <a:p>
          <a:endParaRPr lang="en-US"/>
        </a:p>
      </dgm:t>
    </dgm:pt>
    <dgm:pt modelId="{5A42F53C-DBED-4131-8667-D05375EFACD5}">
      <dgm:prSet phldrT="[Text]" custT="1"/>
      <dgm:spPr/>
      <dgm:t>
        <a:bodyPr/>
        <a:lstStyle/>
        <a:p>
          <a:endParaRPr lang="en-US" sz="2400" dirty="0"/>
        </a:p>
      </dgm:t>
    </dgm:pt>
    <dgm:pt modelId="{0C90A014-5240-4B25-BA65-2B21BF45249C}" type="parTrans" cxnId="{13E7EC4E-497D-4298-98C0-1C676587030C}">
      <dgm:prSet/>
      <dgm:spPr/>
      <dgm:t>
        <a:bodyPr/>
        <a:lstStyle/>
        <a:p>
          <a:endParaRPr lang="en-US"/>
        </a:p>
      </dgm:t>
    </dgm:pt>
    <dgm:pt modelId="{5F0C55E3-8B59-447A-B6C6-E2BF51BED0C2}" type="sibTrans" cxnId="{13E7EC4E-497D-4298-98C0-1C676587030C}">
      <dgm:prSet/>
      <dgm:spPr/>
      <dgm:t>
        <a:bodyPr/>
        <a:lstStyle/>
        <a:p>
          <a:endParaRPr lang="en-US"/>
        </a:p>
      </dgm:t>
    </dgm:pt>
    <dgm:pt modelId="{905736F6-5487-424F-A2FC-88C7EE6E161E}">
      <dgm:prSet phldrT="[Text]" custT="1"/>
      <dgm:spPr/>
      <dgm:t>
        <a:bodyPr/>
        <a:lstStyle/>
        <a:p>
          <a:pPr>
            <a:buNone/>
          </a:pPr>
          <a:r>
            <a:rPr lang="en-US" sz="2400" dirty="0"/>
            <a:t>  demanded in notice/ statement/ order issued under section 73</a:t>
          </a:r>
        </a:p>
      </dgm:t>
    </dgm:pt>
    <dgm:pt modelId="{EBFFA883-9754-4CD1-B636-83BCF537BEAF}" type="parTrans" cxnId="{36EC31F3-3A33-4BA2-AA95-1AAD4C24229D}">
      <dgm:prSet/>
      <dgm:spPr/>
      <dgm:t>
        <a:bodyPr/>
        <a:lstStyle/>
        <a:p>
          <a:endParaRPr lang="en-US"/>
        </a:p>
      </dgm:t>
    </dgm:pt>
    <dgm:pt modelId="{CF350282-9966-4E80-BAA8-3357C657A576}" type="sibTrans" cxnId="{36EC31F3-3A33-4BA2-AA95-1AAD4C24229D}">
      <dgm:prSet/>
      <dgm:spPr/>
      <dgm:t>
        <a:bodyPr/>
        <a:lstStyle/>
        <a:p>
          <a:endParaRPr lang="en-US"/>
        </a:p>
      </dgm:t>
    </dgm:pt>
    <dgm:pt modelId="{E133133A-05FA-4C68-9508-9F0810454179}" type="pres">
      <dgm:prSet presAssocID="{396538D6-4473-4D9C-AF63-6FEFED250F9C}" presName="Name0" presStyleCnt="0">
        <dgm:presLayoutVars>
          <dgm:dir/>
          <dgm:animLvl val="lvl"/>
          <dgm:resizeHandles val="exact"/>
        </dgm:presLayoutVars>
      </dgm:prSet>
      <dgm:spPr/>
      <dgm:t>
        <a:bodyPr/>
        <a:lstStyle/>
        <a:p>
          <a:endParaRPr lang="en-IN"/>
        </a:p>
      </dgm:t>
    </dgm:pt>
    <dgm:pt modelId="{2464E902-F3CB-4F59-9BC1-592314AF9CBD}" type="pres">
      <dgm:prSet presAssocID="{154D3144-CD5F-465F-8A45-208D1E6C0FEB}" presName="composite" presStyleCnt="0"/>
      <dgm:spPr/>
    </dgm:pt>
    <dgm:pt modelId="{89836D17-C1EC-4113-86BE-D0F13E929B5B}" type="pres">
      <dgm:prSet presAssocID="{154D3144-CD5F-465F-8A45-208D1E6C0FEB}" presName="parTx" presStyleLbl="alignNode1" presStyleIdx="0" presStyleCnt="2">
        <dgm:presLayoutVars>
          <dgm:chMax val="0"/>
          <dgm:chPref val="0"/>
          <dgm:bulletEnabled val="1"/>
        </dgm:presLayoutVars>
      </dgm:prSet>
      <dgm:spPr/>
      <dgm:t>
        <a:bodyPr/>
        <a:lstStyle/>
        <a:p>
          <a:endParaRPr lang="en-IN"/>
        </a:p>
      </dgm:t>
    </dgm:pt>
    <dgm:pt modelId="{F100BA71-488A-43F6-8572-FE9DFEF50697}" type="pres">
      <dgm:prSet presAssocID="{154D3144-CD5F-465F-8A45-208D1E6C0FEB}" presName="desTx" presStyleLbl="alignAccFollowNode1" presStyleIdx="0" presStyleCnt="2" custLinFactNeighborY="750">
        <dgm:presLayoutVars>
          <dgm:bulletEnabled val="1"/>
        </dgm:presLayoutVars>
      </dgm:prSet>
      <dgm:spPr/>
      <dgm:t>
        <a:bodyPr/>
        <a:lstStyle/>
        <a:p>
          <a:endParaRPr lang="en-IN"/>
        </a:p>
      </dgm:t>
    </dgm:pt>
    <dgm:pt modelId="{79A3FE54-FFFC-442D-A111-0AC55F9EFC45}" type="pres">
      <dgm:prSet presAssocID="{577F2730-334B-4E6B-AFEF-CA35C9AB4B27}" presName="space" presStyleCnt="0"/>
      <dgm:spPr/>
    </dgm:pt>
    <dgm:pt modelId="{C6C4BCE1-5690-4D8B-A7BB-7C7E233ADA1F}" type="pres">
      <dgm:prSet presAssocID="{C0568A4B-A0B6-4C94-8E43-F339843E7657}" presName="composite" presStyleCnt="0"/>
      <dgm:spPr/>
    </dgm:pt>
    <dgm:pt modelId="{262E65B8-F65C-4ACE-ADD6-300FDE4E7093}" type="pres">
      <dgm:prSet presAssocID="{C0568A4B-A0B6-4C94-8E43-F339843E7657}" presName="parTx" presStyleLbl="alignNode1" presStyleIdx="1" presStyleCnt="2">
        <dgm:presLayoutVars>
          <dgm:chMax val="0"/>
          <dgm:chPref val="0"/>
          <dgm:bulletEnabled val="1"/>
        </dgm:presLayoutVars>
      </dgm:prSet>
      <dgm:spPr/>
      <dgm:t>
        <a:bodyPr/>
        <a:lstStyle/>
        <a:p>
          <a:endParaRPr lang="en-IN"/>
        </a:p>
      </dgm:t>
    </dgm:pt>
    <dgm:pt modelId="{7B1DC60C-B799-4A1B-99CA-74B3207C95BC}" type="pres">
      <dgm:prSet presAssocID="{C0568A4B-A0B6-4C94-8E43-F339843E7657}" presName="desTx" presStyleLbl="alignAccFollowNode1" presStyleIdx="1" presStyleCnt="2">
        <dgm:presLayoutVars>
          <dgm:bulletEnabled val="1"/>
        </dgm:presLayoutVars>
      </dgm:prSet>
      <dgm:spPr/>
      <dgm:t>
        <a:bodyPr/>
        <a:lstStyle/>
        <a:p>
          <a:endParaRPr lang="en-IN"/>
        </a:p>
      </dgm:t>
    </dgm:pt>
  </dgm:ptLst>
  <dgm:cxnLst>
    <dgm:cxn modelId="{E80BBD10-29E5-444A-8ACF-4AE7EBF52AEB}" srcId="{C0568A4B-A0B6-4C94-8E43-F339843E7657}" destId="{FE051B89-4383-4769-9ACB-E764823D2E94}" srcOrd="2" destOrd="0" parTransId="{868CE32E-5FBC-45E6-BC14-83E18D84B50D}" sibTransId="{CE5634F4-A0D7-43E6-AED5-190576B1EE72}"/>
    <dgm:cxn modelId="{C249424A-7716-41C6-9449-3EDDCEF5ACBA}" type="presOf" srcId="{154D3144-CD5F-465F-8A45-208D1E6C0FEB}" destId="{89836D17-C1EC-4113-86BE-D0F13E929B5B}" srcOrd="0" destOrd="0" presId="urn:microsoft.com/office/officeart/2005/8/layout/hList1"/>
    <dgm:cxn modelId="{EE74AFB0-D6FC-4817-AC6C-A727EF4ADF3B}" type="presOf" srcId="{C4A43A3A-51BF-4805-96FB-73CEF94F9328}" destId="{7B1DC60C-B799-4A1B-99CA-74B3207C95BC}" srcOrd="0" destOrd="1" presId="urn:microsoft.com/office/officeart/2005/8/layout/hList1"/>
    <dgm:cxn modelId="{D98660C7-7338-4C2A-8736-89C7DA9B6F51}" srcId="{154D3144-CD5F-465F-8A45-208D1E6C0FEB}" destId="{AB53C77C-72CE-4574-AE40-25D3A927B061}" srcOrd="2" destOrd="0" parTransId="{22CA9420-978F-4CBB-BAF8-D6086AE93C66}" sibTransId="{6F5544A0-1023-4576-A4C6-014F8E319D99}"/>
    <dgm:cxn modelId="{B74045F1-804E-470A-B119-DDA19AB1E9A0}" srcId="{396538D6-4473-4D9C-AF63-6FEFED250F9C}" destId="{154D3144-CD5F-465F-8A45-208D1E6C0FEB}" srcOrd="0" destOrd="0" parTransId="{7DDD1FBC-ADEA-419E-9223-376039925D75}" sibTransId="{577F2730-334B-4E6B-AFEF-CA35C9AB4B27}"/>
    <dgm:cxn modelId="{E23E245F-C20B-49B6-8D28-60931F24A600}" type="presOf" srcId="{AB53C77C-72CE-4574-AE40-25D3A927B061}" destId="{F100BA71-488A-43F6-8572-FE9DFEF50697}" srcOrd="0" destOrd="2" presId="urn:microsoft.com/office/officeart/2005/8/layout/hList1"/>
    <dgm:cxn modelId="{A9AA6F74-376E-41BF-9682-43A26659B8AE}" type="presOf" srcId="{905736F6-5487-424F-A2FC-88C7EE6E161E}" destId="{F100BA71-488A-43F6-8572-FE9DFEF50697}" srcOrd="0" destOrd="3" presId="urn:microsoft.com/office/officeart/2005/8/layout/hList1"/>
    <dgm:cxn modelId="{F5AC0CFC-B62A-4433-85A9-BC99CB166D78}" type="presOf" srcId="{396538D6-4473-4D9C-AF63-6FEFED250F9C}" destId="{E133133A-05FA-4C68-9508-9F0810454179}" srcOrd="0" destOrd="0" presId="urn:microsoft.com/office/officeart/2005/8/layout/hList1"/>
    <dgm:cxn modelId="{A4F678E6-9129-4998-A245-D37863685D42}" srcId="{C0568A4B-A0B6-4C94-8E43-F339843E7657}" destId="{C4A43A3A-51BF-4805-96FB-73CEF94F9328}" srcOrd="1" destOrd="0" parTransId="{2D0A7CA7-99A7-466C-962D-B20485048D3A}" sibTransId="{B1002852-E6C3-4AFA-A497-8134EF8E0E4A}"/>
    <dgm:cxn modelId="{95F983BC-8DBA-4F72-83B6-6810C1E7EA5C}" type="presOf" srcId="{9A0EA93C-9F75-4359-93C7-F0A1B5C5A3C5}" destId="{F100BA71-488A-43F6-8572-FE9DFEF50697}" srcOrd="0" destOrd="0" presId="urn:microsoft.com/office/officeart/2005/8/layout/hList1"/>
    <dgm:cxn modelId="{E5D2CD16-09AA-4ED0-94DC-304CF7132AEE}" type="presOf" srcId="{FE051B89-4383-4769-9ACB-E764823D2E94}" destId="{7B1DC60C-B799-4A1B-99CA-74B3207C95BC}" srcOrd="0" destOrd="2" presId="urn:microsoft.com/office/officeart/2005/8/layout/hList1"/>
    <dgm:cxn modelId="{36EC31F3-3A33-4BA2-AA95-1AAD4C24229D}" srcId="{154D3144-CD5F-465F-8A45-208D1E6C0FEB}" destId="{905736F6-5487-424F-A2FC-88C7EE6E161E}" srcOrd="3" destOrd="0" parTransId="{EBFFA883-9754-4CD1-B636-83BCF537BEAF}" sibTransId="{CF350282-9966-4E80-BAA8-3357C657A576}"/>
    <dgm:cxn modelId="{D1F11FCF-6773-4D7A-A588-B9455B8F8105}" type="presOf" srcId="{C0568A4B-A0B6-4C94-8E43-F339843E7657}" destId="{262E65B8-F65C-4ACE-ADD6-300FDE4E7093}" srcOrd="0" destOrd="0" presId="urn:microsoft.com/office/officeart/2005/8/layout/hList1"/>
    <dgm:cxn modelId="{E0DA298E-6AFE-4507-975A-EB884B7E3A76}" srcId="{C0568A4B-A0B6-4C94-8E43-F339843E7657}" destId="{99103780-4F0B-4480-9EC5-B14237B2A144}" srcOrd="0" destOrd="0" parTransId="{574502BE-DFDC-4CD1-AFAB-4FD4621E6F1D}" sibTransId="{12D841FD-AFC5-48C4-A0B5-90C878A8C034}"/>
    <dgm:cxn modelId="{EDF68DFB-A6F3-46B3-8ABC-EE432FED6CF2}" srcId="{154D3144-CD5F-465F-8A45-208D1E6C0FEB}" destId="{9A0EA93C-9F75-4359-93C7-F0A1B5C5A3C5}" srcOrd="0" destOrd="0" parTransId="{CC10FCC9-44C0-4BEC-ABCA-68CC8FB0F9BB}" sibTransId="{FE9E9FD5-8963-4785-A704-A0AE47382939}"/>
    <dgm:cxn modelId="{0917CCAF-5A52-4CA2-B2DC-46349FA029B1}" type="presOf" srcId="{5A42F53C-DBED-4131-8667-D05375EFACD5}" destId="{F100BA71-488A-43F6-8572-FE9DFEF50697}" srcOrd="0" destOrd="1" presId="urn:microsoft.com/office/officeart/2005/8/layout/hList1"/>
    <dgm:cxn modelId="{2471BB44-BA99-4CE6-B9F8-5EA0C961DA92}" type="presOf" srcId="{99103780-4F0B-4480-9EC5-B14237B2A144}" destId="{7B1DC60C-B799-4A1B-99CA-74B3207C95BC}" srcOrd="0" destOrd="0" presId="urn:microsoft.com/office/officeart/2005/8/layout/hList1"/>
    <dgm:cxn modelId="{13E7EC4E-497D-4298-98C0-1C676587030C}" srcId="{154D3144-CD5F-465F-8A45-208D1E6C0FEB}" destId="{5A42F53C-DBED-4131-8667-D05375EFACD5}" srcOrd="1" destOrd="0" parTransId="{0C90A014-5240-4B25-BA65-2B21BF45249C}" sibTransId="{5F0C55E3-8B59-447A-B6C6-E2BF51BED0C2}"/>
    <dgm:cxn modelId="{2E634280-5CB1-497B-B2B6-D0D358D28DE7}" srcId="{396538D6-4473-4D9C-AF63-6FEFED250F9C}" destId="{C0568A4B-A0B6-4C94-8E43-F339843E7657}" srcOrd="1" destOrd="0" parTransId="{83A4E9F6-8965-408D-870B-C9E5266A5BC5}" sibTransId="{628F48FA-558F-4A79-9B31-3B7631BEA63D}"/>
    <dgm:cxn modelId="{B19C2B78-FE39-419A-81AE-5447EAE3D710}" type="presParOf" srcId="{E133133A-05FA-4C68-9508-9F0810454179}" destId="{2464E902-F3CB-4F59-9BC1-592314AF9CBD}" srcOrd="0" destOrd="0" presId="urn:microsoft.com/office/officeart/2005/8/layout/hList1"/>
    <dgm:cxn modelId="{E0A2AB93-A1A9-4059-B348-AD6DFC9376D4}" type="presParOf" srcId="{2464E902-F3CB-4F59-9BC1-592314AF9CBD}" destId="{89836D17-C1EC-4113-86BE-D0F13E929B5B}" srcOrd="0" destOrd="0" presId="urn:microsoft.com/office/officeart/2005/8/layout/hList1"/>
    <dgm:cxn modelId="{28822FA4-9981-4DFB-B63B-DF29960FD1E1}" type="presParOf" srcId="{2464E902-F3CB-4F59-9BC1-592314AF9CBD}" destId="{F100BA71-488A-43F6-8572-FE9DFEF50697}" srcOrd="1" destOrd="0" presId="urn:microsoft.com/office/officeart/2005/8/layout/hList1"/>
    <dgm:cxn modelId="{A2EFA37F-209B-45D9-A14D-9AB56D1FD3DA}" type="presParOf" srcId="{E133133A-05FA-4C68-9508-9F0810454179}" destId="{79A3FE54-FFFC-442D-A111-0AC55F9EFC45}" srcOrd="1" destOrd="0" presId="urn:microsoft.com/office/officeart/2005/8/layout/hList1"/>
    <dgm:cxn modelId="{F03B532A-9941-4D94-9650-3A5F3EC211B8}" type="presParOf" srcId="{E133133A-05FA-4C68-9508-9F0810454179}" destId="{C6C4BCE1-5690-4D8B-A7BB-7C7E233ADA1F}" srcOrd="2" destOrd="0" presId="urn:microsoft.com/office/officeart/2005/8/layout/hList1"/>
    <dgm:cxn modelId="{2EA38E35-0657-49BD-A073-0441383E26BB}" type="presParOf" srcId="{C6C4BCE1-5690-4D8B-A7BB-7C7E233ADA1F}" destId="{262E65B8-F65C-4ACE-ADD6-300FDE4E7093}" srcOrd="0" destOrd="0" presId="urn:microsoft.com/office/officeart/2005/8/layout/hList1"/>
    <dgm:cxn modelId="{B008F726-F429-4710-B307-8B720A475956}" type="presParOf" srcId="{C6C4BCE1-5690-4D8B-A7BB-7C7E233ADA1F}" destId="{7B1DC60C-B799-4A1B-99CA-74B3207C95BC}"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08E344-20E0-4379-BB6A-CC8F086DE1D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DB75CDE-9ADF-40F0-9F3E-92BABBE31F38}">
      <dgm:prSet phldrT="[Text]" custT="1"/>
      <dgm:spPr/>
      <dgm:t>
        <a:bodyPr/>
        <a:lstStyle/>
        <a:p>
          <a:r>
            <a:rPr lang="en-US" sz="2200" dirty="0"/>
            <a:t>Provisions related to Waiver Scheme</a:t>
          </a:r>
        </a:p>
      </dgm:t>
    </dgm:pt>
    <dgm:pt modelId="{D5E3528A-8D9B-4843-9EE9-3A864D95F696}" type="parTrans" cxnId="{23799171-FA8D-4FC7-AE91-665645284E27}">
      <dgm:prSet/>
      <dgm:spPr/>
      <dgm:t>
        <a:bodyPr/>
        <a:lstStyle/>
        <a:p>
          <a:endParaRPr lang="en-US" sz="1200"/>
        </a:p>
      </dgm:t>
    </dgm:pt>
    <dgm:pt modelId="{48264F86-028E-44B4-9FE7-30CB7BDA54BB}" type="sibTrans" cxnId="{23799171-FA8D-4FC7-AE91-665645284E27}">
      <dgm:prSet/>
      <dgm:spPr/>
      <dgm:t>
        <a:bodyPr/>
        <a:lstStyle/>
        <a:p>
          <a:endParaRPr lang="en-US" sz="1200"/>
        </a:p>
      </dgm:t>
    </dgm:pt>
    <dgm:pt modelId="{3E1B301A-D66B-4368-9629-F445B599CE7B}">
      <dgm:prSet phldrT="[Text]" custT="1"/>
      <dgm:spPr/>
      <dgm:t>
        <a:bodyPr/>
        <a:lstStyle/>
        <a:p>
          <a:r>
            <a:rPr lang="en-US" sz="2000" dirty="0"/>
            <a:t>Section 128A – By Finance Act, 2024 effective from 01.11.2024</a:t>
          </a:r>
        </a:p>
      </dgm:t>
    </dgm:pt>
    <dgm:pt modelId="{0CB09DFD-53A2-45F9-811A-718B80AE42FF}" type="parTrans" cxnId="{81158146-8430-41A3-934B-916C9D27A5BA}">
      <dgm:prSet/>
      <dgm:spPr/>
      <dgm:t>
        <a:bodyPr/>
        <a:lstStyle/>
        <a:p>
          <a:endParaRPr lang="en-US" sz="1200"/>
        </a:p>
      </dgm:t>
    </dgm:pt>
    <dgm:pt modelId="{4C78554E-7EC6-4F09-A86C-A5E3386FCEAE}" type="sibTrans" cxnId="{81158146-8430-41A3-934B-916C9D27A5BA}">
      <dgm:prSet/>
      <dgm:spPr/>
      <dgm:t>
        <a:bodyPr/>
        <a:lstStyle/>
        <a:p>
          <a:endParaRPr lang="en-US" sz="1200"/>
        </a:p>
      </dgm:t>
    </dgm:pt>
    <dgm:pt modelId="{76564068-D128-4854-8030-04AB667B9FF7}">
      <dgm:prSet phldrT="[Text]" custT="1"/>
      <dgm:spPr/>
      <dgm:t>
        <a:bodyPr/>
        <a:lstStyle/>
        <a:p>
          <a:r>
            <a:rPr lang="en-US" sz="2200" dirty="0"/>
            <a:t>Procedure (Rules) and conditions related to Waiver Scheme</a:t>
          </a:r>
        </a:p>
      </dgm:t>
    </dgm:pt>
    <dgm:pt modelId="{30BCCE6F-E378-49EB-9D2B-84D2DBC68DE6}" type="parTrans" cxnId="{6D58C77E-FEFF-453C-8DB0-40F8477379B8}">
      <dgm:prSet/>
      <dgm:spPr/>
      <dgm:t>
        <a:bodyPr/>
        <a:lstStyle/>
        <a:p>
          <a:endParaRPr lang="en-US" sz="1200"/>
        </a:p>
      </dgm:t>
    </dgm:pt>
    <dgm:pt modelId="{9ED3487F-7DFA-47C4-94C5-D1226522B748}" type="sibTrans" cxnId="{6D58C77E-FEFF-453C-8DB0-40F8477379B8}">
      <dgm:prSet/>
      <dgm:spPr/>
      <dgm:t>
        <a:bodyPr/>
        <a:lstStyle/>
        <a:p>
          <a:endParaRPr lang="en-US" sz="1200"/>
        </a:p>
      </dgm:t>
    </dgm:pt>
    <dgm:pt modelId="{EC7FA8AD-B8A9-4D2A-9DAF-A9F819B8902C}">
      <dgm:prSet phldrT="[Text]" custT="1"/>
      <dgm:spPr/>
      <dgm:t>
        <a:bodyPr/>
        <a:lstStyle/>
        <a:p>
          <a:r>
            <a:rPr lang="en-US" sz="2000" dirty="0"/>
            <a:t>Rule 164 notified vide Notification No. 20/2024 (CT) - 08.10.24</a:t>
          </a:r>
        </a:p>
      </dgm:t>
    </dgm:pt>
    <dgm:pt modelId="{6B0BF165-0CD8-469D-BB9A-B0811E217835}" type="parTrans" cxnId="{696F3EF0-A5FE-4457-8801-9FD8CE826DF8}">
      <dgm:prSet/>
      <dgm:spPr/>
      <dgm:t>
        <a:bodyPr/>
        <a:lstStyle/>
        <a:p>
          <a:endParaRPr lang="en-US" sz="1200"/>
        </a:p>
      </dgm:t>
    </dgm:pt>
    <dgm:pt modelId="{6004A781-FCED-46D6-A0B4-07992F8ECCE4}" type="sibTrans" cxnId="{696F3EF0-A5FE-4457-8801-9FD8CE826DF8}">
      <dgm:prSet/>
      <dgm:spPr/>
      <dgm:t>
        <a:bodyPr/>
        <a:lstStyle/>
        <a:p>
          <a:endParaRPr lang="en-US" sz="1200"/>
        </a:p>
      </dgm:t>
    </dgm:pt>
    <dgm:pt modelId="{B620AD00-C603-4FFB-9B89-D159A344EBB0}">
      <dgm:prSet phldrT="[Text]" custT="1"/>
      <dgm:spPr/>
      <dgm:t>
        <a:bodyPr/>
        <a:lstStyle/>
        <a:p>
          <a:r>
            <a:rPr lang="en-US" sz="2200" dirty="0"/>
            <a:t>Dates for payment of Tax</a:t>
          </a:r>
        </a:p>
      </dgm:t>
    </dgm:pt>
    <dgm:pt modelId="{E71A1B35-122F-44D1-9223-8E6CFDE01DDC}" type="parTrans" cxnId="{C43EE5B1-5061-493F-A672-F3991B9AEF4E}">
      <dgm:prSet/>
      <dgm:spPr/>
      <dgm:t>
        <a:bodyPr/>
        <a:lstStyle/>
        <a:p>
          <a:endParaRPr lang="en-US" sz="1200"/>
        </a:p>
      </dgm:t>
    </dgm:pt>
    <dgm:pt modelId="{A8660FB4-98B3-4A47-BE72-214E5149868D}" type="sibTrans" cxnId="{C43EE5B1-5061-493F-A672-F3991B9AEF4E}">
      <dgm:prSet/>
      <dgm:spPr/>
      <dgm:t>
        <a:bodyPr/>
        <a:lstStyle/>
        <a:p>
          <a:endParaRPr lang="en-US" sz="1200"/>
        </a:p>
      </dgm:t>
    </dgm:pt>
    <dgm:pt modelId="{4FCD681C-0A5E-469E-859F-1E238710A505}">
      <dgm:prSet phldrT="[Text]" custT="1"/>
      <dgm:spPr/>
      <dgm:t>
        <a:bodyPr/>
        <a:lstStyle/>
        <a:p>
          <a:r>
            <a:rPr lang="en-US" sz="2000" dirty="0"/>
            <a:t>Notification No. 21/2024 (CT) – 08.10.24</a:t>
          </a:r>
        </a:p>
      </dgm:t>
    </dgm:pt>
    <dgm:pt modelId="{BB1E99F0-B035-4B5D-A0B1-48C85D5A5EC5}" type="parTrans" cxnId="{0A3C972E-71C5-4B6F-B9F8-9E3C78DBCE95}">
      <dgm:prSet/>
      <dgm:spPr/>
      <dgm:t>
        <a:bodyPr/>
        <a:lstStyle/>
        <a:p>
          <a:endParaRPr lang="en-US" sz="1200"/>
        </a:p>
      </dgm:t>
    </dgm:pt>
    <dgm:pt modelId="{5DB31041-AD8A-4831-8B00-9676593323A0}" type="sibTrans" cxnId="{0A3C972E-71C5-4B6F-B9F8-9E3C78DBCE95}">
      <dgm:prSet/>
      <dgm:spPr/>
      <dgm:t>
        <a:bodyPr/>
        <a:lstStyle/>
        <a:p>
          <a:endParaRPr lang="en-US" sz="1200"/>
        </a:p>
      </dgm:t>
    </dgm:pt>
    <dgm:pt modelId="{847558DD-303F-4F2A-924B-1C0743F708D3}">
      <dgm:prSet phldrT="[Text]" custT="1"/>
      <dgm:spPr/>
      <dgm:t>
        <a:bodyPr/>
        <a:lstStyle/>
        <a:p>
          <a:r>
            <a:rPr lang="en-US" sz="2200" dirty="0"/>
            <a:t>Clarification of various doubts related to Waiver Scheme</a:t>
          </a:r>
        </a:p>
      </dgm:t>
    </dgm:pt>
    <dgm:pt modelId="{3C6DBF89-8651-41B8-AF8F-CF194F3BB8CC}" type="parTrans" cxnId="{51D5512F-B8D7-4A8D-AC96-ACB8C9BC3FAA}">
      <dgm:prSet/>
      <dgm:spPr/>
      <dgm:t>
        <a:bodyPr/>
        <a:lstStyle/>
        <a:p>
          <a:endParaRPr lang="en-US"/>
        </a:p>
      </dgm:t>
    </dgm:pt>
    <dgm:pt modelId="{125A0862-3887-4879-A882-D62FAE9E392A}" type="sibTrans" cxnId="{51D5512F-B8D7-4A8D-AC96-ACB8C9BC3FAA}">
      <dgm:prSet/>
      <dgm:spPr/>
      <dgm:t>
        <a:bodyPr/>
        <a:lstStyle/>
        <a:p>
          <a:endParaRPr lang="en-US"/>
        </a:p>
      </dgm:t>
    </dgm:pt>
    <dgm:pt modelId="{12958528-F8E0-4D98-A646-52512946ABA2}">
      <dgm:prSet phldrT="[Text]" custT="1"/>
      <dgm:spPr/>
      <dgm:t>
        <a:bodyPr/>
        <a:lstStyle/>
        <a:p>
          <a:r>
            <a:rPr lang="en-US" sz="2000" dirty="0"/>
            <a:t>Circular no. 238/32/2024 - 15.10.24</a:t>
          </a:r>
        </a:p>
      </dgm:t>
    </dgm:pt>
    <dgm:pt modelId="{1C009022-A956-4F28-9EA7-EC9ECA8AC04E}" type="sibTrans" cxnId="{42380528-417F-4B46-9E8B-C3A4CFAEE770}">
      <dgm:prSet/>
      <dgm:spPr/>
      <dgm:t>
        <a:bodyPr/>
        <a:lstStyle/>
        <a:p>
          <a:endParaRPr lang="en-US"/>
        </a:p>
      </dgm:t>
    </dgm:pt>
    <dgm:pt modelId="{502D46A8-8795-4652-A017-6DC412DE5FD7}" type="parTrans" cxnId="{42380528-417F-4B46-9E8B-C3A4CFAEE770}">
      <dgm:prSet/>
      <dgm:spPr/>
      <dgm:t>
        <a:bodyPr/>
        <a:lstStyle/>
        <a:p>
          <a:endParaRPr lang="en-US"/>
        </a:p>
      </dgm:t>
    </dgm:pt>
    <dgm:pt modelId="{76C24271-34B3-4067-AC6B-5DF509C3BDFB}" type="pres">
      <dgm:prSet presAssocID="{E208E344-20E0-4379-BB6A-CC8F086DE1DD}" presName="linear" presStyleCnt="0">
        <dgm:presLayoutVars>
          <dgm:dir/>
          <dgm:animLvl val="lvl"/>
          <dgm:resizeHandles val="exact"/>
        </dgm:presLayoutVars>
      </dgm:prSet>
      <dgm:spPr/>
      <dgm:t>
        <a:bodyPr/>
        <a:lstStyle/>
        <a:p>
          <a:endParaRPr lang="en-IN"/>
        </a:p>
      </dgm:t>
    </dgm:pt>
    <dgm:pt modelId="{8301846B-6454-4F26-925F-194851618EE6}" type="pres">
      <dgm:prSet presAssocID="{DDB75CDE-9ADF-40F0-9F3E-92BABBE31F38}" presName="parentLin" presStyleCnt="0"/>
      <dgm:spPr/>
    </dgm:pt>
    <dgm:pt modelId="{745A39B3-00B9-4CD6-990E-CF79AF5993FC}" type="pres">
      <dgm:prSet presAssocID="{DDB75CDE-9ADF-40F0-9F3E-92BABBE31F38}" presName="parentLeftMargin" presStyleLbl="node1" presStyleIdx="0" presStyleCnt="4"/>
      <dgm:spPr/>
      <dgm:t>
        <a:bodyPr/>
        <a:lstStyle/>
        <a:p>
          <a:endParaRPr lang="en-IN"/>
        </a:p>
      </dgm:t>
    </dgm:pt>
    <dgm:pt modelId="{C684CB36-5A10-4C92-A966-F65E450BE8E8}" type="pres">
      <dgm:prSet presAssocID="{DDB75CDE-9ADF-40F0-9F3E-92BABBE31F38}" presName="parentText" presStyleLbl="node1" presStyleIdx="0" presStyleCnt="4" custScaleX="101752" custScaleY="97714">
        <dgm:presLayoutVars>
          <dgm:chMax val="0"/>
          <dgm:bulletEnabled val="1"/>
        </dgm:presLayoutVars>
      </dgm:prSet>
      <dgm:spPr/>
      <dgm:t>
        <a:bodyPr/>
        <a:lstStyle/>
        <a:p>
          <a:endParaRPr lang="en-IN"/>
        </a:p>
      </dgm:t>
    </dgm:pt>
    <dgm:pt modelId="{CDA7DEF2-2E3A-453C-8B56-406294C84E20}" type="pres">
      <dgm:prSet presAssocID="{DDB75CDE-9ADF-40F0-9F3E-92BABBE31F38}" presName="negativeSpace" presStyleCnt="0"/>
      <dgm:spPr/>
    </dgm:pt>
    <dgm:pt modelId="{C06404A6-8CBA-40D5-B490-53C1340D74FB}" type="pres">
      <dgm:prSet presAssocID="{DDB75CDE-9ADF-40F0-9F3E-92BABBE31F38}" presName="childText" presStyleLbl="conFgAcc1" presStyleIdx="0" presStyleCnt="4">
        <dgm:presLayoutVars>
          <dgm:bulletEnabled val="1"/>
        </dgm:presLayoutVars>
      </dgm:prSet>
      <dgm:spPr/>
      <dgm:t>
        <a:bodyPr/>
        <a:lstStyle/>
        <a:p>
          <a:endParaRPr lang="en-IN"/>
        </a:p>
      </dgm:t>
    </dgm:pt>
    <dgm:pt modelId="{D0FD5E73-B964-4896-BA0F-838AA0207A78}" type="pres">
      <dgm:prSet presAssocID="{48264F86-028E-44B4-9FE7-30CB7BDA54BB}" presName="spaceBetweenRectangles" presStyleCnt="0"/>
      <dgm:spPr/>
    </dgm:pt>
    <dgm:pt modelId="{6E2C236C-A1EF-4B3A-B484-21E75EC456AD}" type="pres">
      <dgm:prSet presAssocID="{76564068-D128-4854-8030-04AB667B9FF7}" presName="parentLin" presStyleCnt="0"/>
      <dgm:spPr/>
    </dgm:pt>
    <dgm:pt modelId="{50EAF064-5E4A-486C-A2CD-9E97EBAF74D3}" type="pres">
      <dgm:prSet presAssocID="{76564068-D128-4854-8030-04AB667B9FF7}" presName="parentLeftMargin" presStyleLbl="node1" presStyleIdx="0" presStyleCnt="4"/>
      <dgm:spPr/>
      <dgm:t>
        <a:bodyPr/>
        <a:lstStyle/>
        <a:p>
          <a:endParaRPr lang="en-IN"/>
        </a:p>
      </dgm:t>
    </dgm:pt>
    <dgm:pt modelId="{C15B9E40-A2D3-46B3-8C3C-45DC9A4419BA}" type="pres">
      <dgm:prSet presAssocID="{76564068-D128-4854-8030-04AB667B9FF7}" presName="parentText" presStyleLbl="node1" presStyleIdx="1" presStyleCnt="4" custScaleX="101237">
        <dgm:presLayoutVars>
          <dgm:chMax val="0"/>
          <dgm:bulletEnabled val="1"/>
        </dgm:presLayoutVars>
      </dgm:prSet>
      <dgm:spPr/>
      <dgm:t>
        <a:bodyPr/>
        <a:lstStyle/>
        <a:p>
          <a:endParaRPr lang="en-IN"/>
        </a:p>
      </dgm:t>
    </dgm:pt>
    <dgm:pt modelId="{5F296CD7-5D9E-4DD0-99F8-DF9030FCB6D9}" type="pres">
      <dgm:prSet presAssocID="{76564068-D128-4854-8030-04AB667B9FF7}" presName="negativeSpace" presStyleCnt="0"/>
      <dgm:spPr/>
    </dgm:pt>
    <dgm:pt modelId="{9C6AC110-C087-4FDB-BCBF-EA9A8B146211}" type="pres">
      <dgm:prSet presAssocID="{76564068-D128-4854-8030-04AB667B9FF7}" presName="childText" presStyleLbl="conFgAcc1" presStyleIdx="1" presStyleCnt="4">
        <dgm:presLayoutVars>
          <dgm:bulletEnabled val="1"/>
        </dgm:presLayoutVars>
      </dgm:prSet>
      <dgm:spPr/>
      <dgm:t>
        <a:bodyPr/>
        <a:lstStyle/>
        <a:p>
          <a:endParaRPr lang="en-IN"/>
        </a:p>
      </dgm:t>
    </dgm:pt>
    <dgm:pt modelId="{051D72AE-8E8A-4F76-85C0-1BB62CAF024F}" type="pres">
      <dgm:prSet presAssocID="{9ED3487F-7DFA-47C4-94C5-D1226522B748}" presName="spaceBetweenRectangles" presStyleCnt="0"/>
      <dgm:spPr/>
    </dgm:pt>
    <dgm:pt modelId="{575CBC0C-063F-4797-8207-45ECD4E34EF6}" type="pres">
      <dgm:prSet presAssocID="{B620AD00-C603-4FFB-9B89-D159A344EBB0}" presName="parentLin" presStyleCnt="0"/>
      <dgm:spPr/>
    </dgm:pt>
    <dgm:pt modelId="{E10A9250-63FA-4D8B-BDCC-FE8EFBE0F6B9}" type="pres">
      <dgm:prSet presAssocID="{B620AD00-C603-4FFB-9B89-D159A344EBB0}" presName="parentLeftMargin" presStyleLbl="node1" presStyleIdx="1" presStyleCnt="4"/>
      <dgm:spPr/>
      <dgm:t>
        <a:bodyPr/>
        <a:lstStyle/>
        <a:p>
          <a:endParaRPr lang="en-IN"/>
        </a:p>
      </dgm:t>
    </dgm:pt>
    <dgm:pt modelId="{4B0B5A6B-217D-4265-8433-8AF32587817B}" type="pres">
      <dgm:prSet presAssocID="{B620AD00-C603-4FFB-9B89-D159A344EBB0}" presName="parentText" presStyleLbl="node1" presStyleIdx="2" presStyleCnt="4" custScaleX="100824">
        <dgm:presLayoutVars>
          <dgm:chMax val="0"/>
          <dgm:bulletEnabled val="1"/>
        </dgm:presLayoutVars>
      </dgm:prSet>
      <dgm:spPr/>
      <dgm:t>
        <a:bodyPr/>
        <a:lstStyle/>
        <a:p>
          <a:endParaRPr lang="en-IN"/>
        </a:p>
      </dgm:t>
    </dgm:pt>
    <dgm:pt modelId="{A4278408-3199-442C-8A40-43D885253B4C}" type="pres">
      <dgm:prSet presAssocID="{B620AD00-C603-4FFB-9B89-D159A344EBB0}" presName="negativeSpace" presStyleCnt="0"/>
      <dgm:spPr/>
    </dgm:pt>
    <dgm:pt modelId="{04C22B05-6F7F-4862-B804-CBDED7620DD2}" type="pres">
      <dgm:prSet presAssocID="{B620AD00-C603-4FFB-9B89-D159A344EBB0}" presName="childText" presStyleLbl="conFgAcc1" presStyleIdx="2" presStyleCnt="4">
        <dgm:presLayoutVars>
          <dgm:bulletEnabled val="1"/>
        </dgm:presLayoutVars>
      </dgm:prSet>
      <dgm:spPr/>
      <dgm:t>
        <a:bodyPr/>
        <a:lstStyle/>
        <a:p>
          <a:endParaRPr lang="en-IN"/>
        </a:p>
      </dgm:t>
    </dgm:pt>
    <dgm:pt modelId="{A21C0E6D-44DA-40E4-A93C-279A03ABFD5E}" type="pres">
      <dgm:prSet presAssocID="{A8660FB4-98B3-4A47-BE72-214E5149868D}" presName="spaceBetweenRectangles" presStyleCnt="0"/>
      <dgm:spPr/>
    </dgm:pt>
    <dgm:pt modelId="{F2E9B3C1-9356-4385-8D1C-4A80EF9F8F8D}" type="pres">
      <dgm:prSet presAssocID="{847558DD-303F-4F2A-924B-1C0743F708D3}" presName="parentLin" presStyleCnt="0"/>
      <dgm:spPr/>
    </dgm:pt>
    <dgm:pt modelId="{0ABC37C7-3EAC-4C77-A1D1-816C0ED9D81D}" type="pres">
      <dgm:prSet presAssocID="{847558DD-303F-4F2A-924B-1C0743F708D3}" presName="parentLeftMargin" presStyleLbl="node1" presStyleIdx="2" presStyleCnt="4"/>
      <dgm:spPr/>
      <dgm:t>
        <a:bodyPr/>
        <a:lstStyle/>
        <a:p>
          <a:endParaRPr lang="en-IN"/>
        </a:p>
      </dgm:t>
    </dgm:pt>
    <dgm:pt modelId="{1A8E02FF-98CC-4BF4-85A3-DBDE050DC112}" type="pres">
      <dgm:prSet presAssocID="{847558DD-303F-4F2A-924B-1C0743F708D3}" presName="parentText" presStyleLbl="node1" presStyleIdx="3" presStyleCnt="4" custScaleX="101238">
        <dgm:presLayoutVars>
          <dgm:chMax val="0"/>
          <dgm:bulletEnabled val="1"/>
        </dgm:presLayoutVars>
      </dgm:prSet>
      <dgm:spPr/>
      <dgm:t>
        <a:bodyPr/>
        <a:lstStyle/>
        <a:p>
          <a:endParaRPr lang="en-IN"/>
        </a:p>
      </dgm:t>
    </dgm:pt>
    <dgm:pt modelId="{4709A737-5E3C-4DDE-8AF5-895F8C21786D}" type="pres">
      <dgm:prSet presAssocID="{847558DD-303F-4F2A-924B-1C0743F708D3}" presName="negativeSpace" presStyleCnt="0"/>
      <dgm:spPr/>
    </dgm:pt>
    <dgm:pt modelId="{5232D0F7-E892-4441-BAF7-00B5D6897636}" type="pres">
      <dgm:prSet presAssocID="{847558DD-303F-4F2A-924B-1C0743F708D3}" presName="childText" presStyleLbl="conFgAcc1" presStyleIdx="3" presStyleCnt="4">
        <dgm:presLayoutVars>
          <dgm:bulletEnabled val="1"/>
        </dgm:presLayoutVars>
      </dgm:prSet>
      <dgm:spPr/>
      <dgm:t>
        <a:bodyPr/>
        <a:lstStyle/>
        <a:p>
          <a:endParaRPr lang="en-IN"/>
        </a:p>
      </dgm:t>
    </dgm:pt>
  </dgm:ptLst>
  <dgm:cxnLst>
    <dgm:cxn modelId="{51D5512F-B8D7-4A8D-AC96-ACB8C9BC3FAA}" srcId="{E208E344-20E0-4379-BB6A-CC8F086DE1DD}" destId="{847558DD-303F-4F2A-924B-1C0743F708D3}" srcOrd="3" destOrd="0" parTransId="{3C6DBF89-8651-41B8-AF8F-CF194F3BB8CC}" sibTransId="{125A0862-3887-4879-A882-D62FAE9E392A}"/>
    <dgm:cxn modelId="{87FD8F3E-5BF4-47E8-A693-35471431856A}" type="presOf" srcId="{76564068-D128-4854-8030-04AB667B9FF7}" destId="{50EAF064-5E4A-486C-A2CD-9E97EBAF74D3}" srcOrd="0" destOrd="0" presId="urn:microsoft.com/office/officeart/2005/8/layout/list1"/>
    <dgm:cxn modelId="{0A3C972E-71C5-4B6F-B9F8-9E3C78DBCE95}" srcId="{B620AD00-C603-4FFB-9B89-D159A344EBB0}" destId="{4FCD681C-0A5E-469E-859F-1E238710A505}" srcOrd="0" destOrd="0" parTransId="{BB1E99F0-B035-4B5D-A0B1-48C85D5A5EC5}" sibTransId="{5DB31041-AD8A-4831-8B00-9676593323A0}"/>
    <dgm:cxn modelId="{8F5AA09F-7C01-4002-9785-F0C3F3360CBD}" type="presOf" srcId="{847558DD-303F-4F2A-924B-1C0743F708D3}" destId="{0ABC37C7-3EAC-4C77-A1D1-816C0ED9D81D}" srcOrd="0" destOrd="0" presId="urn:microsoft.com/office/officeart/2005/8/layout/list1"/>
    <dgm:cxn modelId="{8C8BB65C-DB9E-49FB-BF1C-9BC310441BC7}" type="presOf" srcId="{E208E344-20E0-4379-BB6A-CC8F086DE1DD}" destId="{76C24271-34B3-4067-AC6B-5DF509C3BDFB}" srcOrd="0" destOrd="0" presId="urn:microsoft.com/office/officeart/2005/8/layout/list1"/>
    <dgm:cxn modelId="{1AE4FE57-9BD7-4B72-8499-9EA7936D9FB0}" type="presOf" srcId="{B620AD00-C603-4FFB-9B89-D159A344EBB0}" destId="{E10A9250-63FA-4D8B-BDCC-FE8EFBE0F6B9}" srcOrd="0" destOrd="0" presId="urn:microsoft.com/office/officeart/2005/8/layout/list1"/>
    <dgm:cxn modelId="{BFE70158-46BF-461B-A2F5-6A241EB34F03}" type="presOf" srcId="{B620AD00-C603-4FFB-9B89-D159A344EBB0}" destId="{4B0B5A6B-217D-4265-8433-8AF32587817B}" srcOrd="1" destOrd="0" presId="urn:microsoft.com/office/officeart/2005/8/layout/list1"/>
    <dgm:cxn modelId="{8C1856D6-C71B-4B19-ACD5-C04DF6B65B85}" type="presOf" srcId="{4FCD681C-0A5E-469E-859F-1E238710A505}" destId="{04C22B05-6F7F-4862-B804-CBDED7620DD2}" srcOrd="0" destOrd="0" presId="urn:microsoft.com/office/officeart/2005/8/layout/list1"/>
    <dgm:cxn modelId="{0942424B-CA12-473C-B11F-F98F274EC0E0}" type="presOf" srcId="{DDB75CDE-9ADF-40F0-9F3E-92BABBE31F38}" destId="{C684CB36-5A10-4C92-A966-F65E450BE8E8}" srcOrd="1" destOrd="0" presId="urn:microsoft.com/office/officeart/2005/8/layout/list1"/>
    <dgm:cxn modelId="{42380528-417F-4B46-9E8B-C3A4CFAEE770}" srcId="{847558DD-303F-4F2A-924B-1C0743F708D3}" destId="{12958528-F8E0-4D98-A646-52512946ABA2}" srcOrd="0" destOrd="0" parTransId="{502D46A8-8795-4652-A017-6DC412DE5FD7}" sibTransId="{1C009022-A956-4F28-9EA7-EC9ECA8AC04E}"/>
    <dgm:cxn modelId="{BE8F1CF0-3B6D-4477-9A25-7586BABD4EB8}" type="presOf" srcId="{EC7FA8AD-B8A9-4D2A-9DAF-A9F819B8902C}" destId="{9C6AC110-C087-4FDB-BCBF-EA9A8B146211}" srcOrd="0" destOrd="0" presId="urn:microsoft.com/office/officeart/2005/8/layout/list1"/>
    <dgm:cxn modelId="{EE29A65F-0D99-41AB-9080-5B63C70710AB}" type="presOf" srcId="{12958528-F8E0-4D98-A646-52512946ABA2}" destId="{5232D0F7-E892-4441-BAF7-00B5D6897636}" srcOrd="0" destOrd="0" presId="urn:microsoft.com/office/officeart/2005/8/layout/list1"/>
    <dgm:cxn modelId="{696F3EF0-A5FE-4457-8801-9FD8CE826DF8}" srcId="{76564068-D128-4854-8030-04AB667B9FF7}" destId="{EC7FA8AD-B8A9-4D2A-9DAF-A9F819B8902C}" srcOrd="0" destOrd="0" parTransId="{6B0BF165-0CD8-469D-BB9A-B0811E217835}" sibTransId="{6004A781-FCED-46D6-A0B4-07992F8ECCE4}"/>
    <dgm:cxn modelId="{81158146-8430-41A3-934B-916C9D27A5BA}" srcId="{DDB75CDE-9ADF-40F0-9F3E-92BABBE31F38}" destId="{3E1B301A-D66B-4368-9629-F445B599CE7B}" srcOrd="0" destOrd="0" parTransId="{0CB09DFD-53A2-45F9-811A-718B80AE42FF}" sibTransId="{4C78554E-7EC6-4F09-A86C-A5E3386FCEAE}"/>
    <dgm:cxn modelId="{6D58C77E-FEFF-453C-8DB0-40F8477379B8}" srcId="{E208E344-20E0-4379-BB6A-CC8F086DE1DD}" destId="{76564068-D128-4854-8030-04AB667B9FF7}" srcOrd="1" destOrd="0" parTransId="{30BCCE6F-E378-49EB-9D2B-84D2DBC68DE6}" sibTransId="{9ED3487F-7DFA-47C4-94C5-D1226522B748}"/>
    <dgm:cxn modelId="{F54EF43B-FBDD-438D-B971-468CB4FE93A7}" type="presOf" srcId="{DDB75CDE-9ADF-40F0-9F3E-92BABBE31F38}" destId="{745A39B3-00B9-4CD6-990E-CF79AF5993FC}" srcOrd="0" destOrd="0" presId="urn:microsoft.com/office/officeart/2005/8/layout/list1"/>
    <dgm:cxn modelId="{F2617EA8-70B7-498A-8FD0-8EFD10A0375F}" type="presOf" srcId="{76564068-D128-4854-8030-04AB667B9FF7}" destId="{C15B9E40-A2D3-46B3-8C3C-45DC9A4419BA}" srcOrd="1" destOrd="0" presId="urn:microsoft.com/office/officeart/2005/8/layout/list1"/>
    <dgm:cxn modelId="{790C5076-56C0-46AE-9469-18A7746CCA43}" type="presOf" srcId="{3E1B301A-D66B-4368-9629-F445B599CE7B}" destId="{C06404A6-8CBA-40D5-B490-53C1340D74FB}" srcOrd="0" destOrd="0" presId="urn:microsoft.com/office/officeart/2005/8/layout/list1"/>
    <dgm:cxn modelId="{C43EE5B1-5061-493F-A672-F3991B9AEF4E}" srcId="{E208E344-20E0-4379-BB6A-CC8F086DE1DD}" destId="{B620AD00-C603-4FFB-9B89-D159A344EBB0}" srcOrd="2" destOrd="0" parTransId="{E71A1B35-122F-44D1-9223-8E6CFDE01DDC}" sibTransId="{A8660FB4-98B3-4A47-BE72-214E5149868D}"/>
    <dgm:cxn modelId="{23799171-FA8D-4FC7-AE91-665645284E27}" srcId="{E208E344-20E0-4379-BB6A-CC8F086DE1DD}" destId="{DDB75CDE-9ADF-40F0-9F3E-92BABBE31F38}" srcOrd="0" destOrd="0" parTransId="{D5E3528A-8D9B-4843-9EE9-3A864D95F696}" sibTransId="{48264F86-028E-44B4-9FE7-30CB7BDA54BB}"/>
    <dgm:cxn modelId="{8D5CA841-48CD-47ED-985D-CE09AAB86C49}" type="presOf" srcId="{847558DD-303F-4F2A-924B-1C0743F708D3}" destId="{1A8E02FF-98CC-4BF4-85A3-DBDE050DC112}" srcOrd="1" destOrd="0" presId="urn:microsoft.com/office/officeart/2005/8/layout/list1"/>
    <dgm:cxn modelId="{6AB4ABE6-184F-4EE8-BB7A-A4C83EA01870}" type="presParOf" srcId="{76C24271-34B3-4067-AC6B-5DF509C3BDFB}" destId="{8301846B-6454-4F26-925F-194851618EE6}" srcOrd="0" destOrd="0" presId="urn:microsoft.com/office/officeart/2005/8/layout/list1"/>
    <dgm:cxn modelId="{829EAA68-7B3F-4B25-81B9-B08993F98403}" type="presParOf" srcId="{8301846B-6454-4F26-925F-194851618EE6}" destId="{745A39B3-00B9-4CD6-990E-CF79AF5993FC}" srcOrd="0" destOrd="0" presId="urn:microsoft.com/office/officeart/2005/8/layout/list1"/>
    <dgm:cxn modelId="{D24A6109-2D07-43D7-9E4F-0A9BDB24338B}" type="presParOf" srcId="{8301846B-6454-4F26-925F-194851618EE6}" destId="{C684CB36-5A10-4C92-A966-F65E450BE8E8}" srcOrd="1" destOrd="0" presId="urn:microsoft.com/office/officeart/2005/8/layout/list1"/>
    <dgm:cxn modelId="{AB0BF6C4-F64F-4A89-8AFF-CE9B2B95E6FC}" type="presParOf" srcId="{76C24271-34B3-4067-AC6B-5DF509C3BDFB}" destId="{CDA7DEF2-2E3A-453C-8B56-406294C84E20}" srcOrd="1" destOrd="0" presId="urn:microsoft.com/office/officeart/2005/8/layout/list1"/>
    <dgm:cxn modelId="{E9641EB5-5FE1-4076-AF51-15171F9935A1}" type="presParOf" srcId="{76C24271-34B3-4067-AC6B-5DF509C3BDFB}" destId="{C06404A6-8CBA-40D5-B490-53C1340D74FB}" srcOrd="2" destOrd="0" presId="urn:microsoft.com/office/officeart/2005/8/layout/list1"/>
    <dgm:cxn modelId="{4E5A30A3-77B5-43F3-BC25-E0CF7161874D}" type="presParOf" srcId="{76C24271-34B3-4067-AC6B-5DF509C3BDFB}" destId="{D0FD5E73-B964-4896-BA0F-838AA0207A78}" srcOrd="3" destOrd="0" presId="urn:microsoft.com/office/officeart/2005/8/layout/list1"/>
    <dgm:cxn modelId="{D07EEB00-ED08-460E-A8AF-682D25A5B948}" type="presParOf" srcId="{76C24271-34B3-4067-AC6B-5DF509C3BDFB}" destId="{6E2C236C-A1EF-4B3A-B484-21E75EC456AD}" srcOrd="4" destOrd="0" presId="urn:microsoft.com/office/officeart/2005/8/layout/list1"/>
    <dgm:cxn modelId="{4C943C02-8884-420D-BA48-6054A5B78997}" type="presParOf" srcId="{6E2C236C-A1EF-4B3A-B484-21E75EC456AD}" destId="{50EAF064-5E4A-486C-A2CD-9E97EBAF74D3}" srcOrd="0" destOrd="0" presId="urn:microsoft.com/office/officeart/2005/8/layout/list1"/>
    <dgm:cxn modelId="{4CD435BB-921A-4DF0-8707-065CEAEFBE10}" type="presParOf" srcId="{6E2C236C-A1EF-4B3A-B484-21E75EC456AD}" destId="{C15B9E40-A2D3-46B3-8C3C-45DC9A4419BA}" srcOrd="1" destOrd="0" presId="urn:microsoft.com/office/officeart/2005/8/layout/list1"/>
    <dgm:cxn modelId="{8D4CE916-8FEB-4631-882B-DD4CFE063742}" type="presParOf" srcId="{76C24271-34B3-4067-AC6B-5DF509C3BDFB}" destId="{5F296CD7-5D9E-4DD0-99F8-DF9030FCB6D9}" srcOrd="5" destOrd="0" presId="urn:microsoft.com/office/officeart/2005/8/layout/list1"/>
    <dgm:cxn modelId="{31C0395D-ED6F-45D5-916B-71AD908119C7}" type="presParOf" srcId="{76C24271-34B3-4067-AC6B-5DF509C3BDFB}" destId="{9C6AC110-C087-4FDB-BCBF-EA9A8B146211}" srcOrd="6" destOrd="0" presId="urn:microsoft.com/office/officeart/2005/8/layout/list1"/>
    <dgm:cxn modelId="{D8F5AA40-8F20-4030-8B68-48FACC279281}" type="presParOf" srcId="{76C24271-34B3-4067-AC6B-5DF509C3BDFB}" destId="{051D72AE-8E8A-4F76-85C0-1BB62CAF024F}" srcOrd="7" destOrd="0" presId="urn:microsoft.com/office/officeart/2005/8/layout/list1"/>
    <dgm:cxn modelId="{07B24651-7B6B-4202-8EF7-3B745A268853}" type="presParOf" srcId="{76C24271-34B3-4067-AC6B-5DF509C3BDFB}" destId="{575CBC0C-063F-4797-8207-45ECD4E34EF6}" srcOrd="8" destOrd="0" presId="urn:microsoft.com/office/officeart/2005/8/layout/list1"/>
    <dgm:cxn modelId="{624688A9-6E12-4082-BFE5-C9CD3F4FDBFE}" type="presParOf" srcId="{575CBC0C-063F-4797-8207-45ECD4E34EF6}" destId="{E10A9250-63FA-4D8B-BDCC-FE8EFBE0F6B9}" srcOrd="0" destOrd="0" presId="urn:microsoft.com/office/officeart/2005/8/layout/list1"/>
    <dgm:cxn modelId="{B92D7E5D-ED31-4EDC-B42B-C426793E1913}" type="presParOf" srcId="{575CBC0C-063F-4797-8207-45ECD4E34EF6}" destId="{4B0B5A6B-217D-4265-8433-8AF32587817B}" srcOrd="1" destOrd="0" presId="urn:microsoft.com/office/officeart/2005/8/layout/list1"/>
    <dgm:cxn modelId="{DC02A06F-9989-4962-8210-024911F7C403}" type="presParOf" srcId="{76C24271-34B3-4067-AC6B-5DF509C3BDFB}" destId="{A4278408-3199-442C-8A40-43D885253B4C}" srcOrd="9" destOrd="0" presId="urn:microsoft.com/office/officeart/2005/8/layout/list1"/>
    <dgm:cxn modelId="{EB217C0F-CED2-48F7-8DDD-689A8F821DCC}" type="presParOf" srcId="{76C24271-34B3-4067-AC6B-5DF509C3BDFB}" destId="{04C22B05-6F7F-4862-B804-CBDED7620DD2}" srcOrd="10" destOrd="0" presId="urn:microsoft.com/office/officeart/2005/8/layout/list1"/>
    <dgm:cxn modelId="{95C14ADA-074C-4ABE-A96F-FD97BE4174F2}" type="presParOf" srcId="{76C24271-34B3-4067-AC6B-5DF509C3BDFB}" destId="{A21C0E6D-44DA-40E4-A93C-279A03ABFD5E}" srcOrd="11" destOrd="0" presId="urn:microsoft.com/office/officeart/2005/8/layout/list1"/>
    <dgm:cxn modelId="{AF2A17B1-18F7-4894-B3C5-03F90676890E}" type="presParOf" srcId="{76C24271-34B3-4067-AC6B-5DF509C3BDFB}" destId="{F2E9B3C1-9356-4385-8D1C-4A80EF9F8F8D}" srcOrd="12" destOrd="0" presId="urn:microsoft.com/office/officeart/2005/8/layout/list1"/>
    <dgm:cxn modelId="{3899694E-CFD4-40F7-A314-7549F9E71FAD}" type="presParOf" srcId="{F2E9B3C1-9356-4385-8D1C-4A80EF9F8F8D}" destId="{0ABC37C7-3EAC-4C77-A1D1-816C0ED9D81D}" srcOrd="0" destOrd="0" presId="urn:microsoft.com/office/officeart/2005/8/layout/list1"/>
    <dgm:cxn modelId="{9704769E-88EE-4E77-A665-D3DFB7824FAF}" type="presParOf" srcId="{F2E9B3C1-9356-4385-8D1C-4A80EF9F8F8D}" destId="{1A8E02FF-98CC-4BF4-85A3-DBDE050DC112}" srcOrd="1" destOrd="0" presId="urn:microsoft.com/office/officeart/2005/8/layout/list1"/>
    <dgm:cxn modelId="{A957C0CE-4612-4CE7-9146-E548335AD9F7}" type="presParOf" srcId="{76C24271-34B3-4067-AC6B-5DF509C3BDFB}" destId="{4709A737-5E3C-4DDE-8AF5-895F8C21786D}" srcOrd="13" destOrd="0" presId="urn:microsoft.com/office/officeart/2005/8/layout/list1"/>
    <dgm:cxn modelId="{03EA35D5-11F1-47D6-BFE2-8ABCAB8B417B}" type="presParOf" srcId="{76C24271-34B3-4067-AC6B-5DF509C3BDFB}" destId="{5232D0F7-E892-4441-BAF7-00B5D6897636}" srcOrd="14"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00BBCA-D3F7-4E0C-B906-BA345E55BEB4}"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en-US"/>
        </a:p>
      </dgm:t>
    </dgm:pt>
    <dgm:pt modelId="{550ABC3B-FBD5-482D-B993-27BAA67D1DF1}">
      <dgm:prSet phldrT="[Text]" custT="1"/>
      <dgm:spPr/>
      <dgm:t>
        <a:bodyPr/>
        <a:lstStyle/>
        <a:p>
          <a:r>
            <a:rPr lang="en-US" sz="1800" b="1" dirty="0"/>
            <a:t>Case Folder</a:t>
          </a:r>
        </a:p>
      </dgm:t>
    </dgm:pt>
    <dgm:pt modelId="{70DD2DC4-0F56-4F3B-AD9A-16ED0ADA1CD4}" type="parTrans" cxnId="{68DBB477-C23F-4A52-A1E7-9FC9910D6288}">
      <dgm:prSet/>
      <dgm:spPr/>
      <dgm:t>
        <a:bodyPr/>
        <a:lstStyle/>
        <a:p>
          <a:endParaRPr lang="en-US"/>
        </a:p>
      </dgm:t>
    </dgm:pt>
    <dgm:pt modelId="{3CD72F1B-4873-48CE-8619-A2770CA20F5D}" type="sibTrans" cxnId="{68DBB477-C23F-4A52-A1E7-9FC9910D6288}">
      <dgm:prSet/>
      <dgm:spPr/>
      <dgm:t>
        <a:bodyPr/>
        <a:lstStyle/>
        <a:p>
          <a:endParaRPr lang="en-US"/>
        </a:p>
      </dgm:t>
    </dgm:pt>
    <dgm:pt modelId="{A83FE7EE-29E5-491E-9C3E-67A8CD5BA46F}">
      <dgm:prSet phldrT="[Text]" custT="1"/>
      <dgm:spPr>
        <a:solidFill>
          <a:schemeClr val="accent4">
            <a:lumMod val="60000"/>
            <a:lumOff val="40000"/>
          </a:schemeClr>
        </a:solidFill>
      </dgm:spPr>
      <dgm:t>
        <a:bodyPr/>
        <a:lstStyle/>
        <a:p>
          <a:r>
            <a:rPr lang="en-US" sz="1800" dirty="0"/>
            <a:t>Applications</a:t>
          </a:r>
        </a:p>
      </dgm:t>
    </dgm:pt>
    <dgm:pt modelId="{93F851F8-3755-4DE5-87E1-D126618EC1A1}" type="parTrans" cxnId="{5C6830E5-22DB-4B49-A23D-8AC8B6A72B55}">
      <dgm:prSet/>
      <dgm:spPr/>
      <dgm:t>
        <a:bodyPr/>
        <a:lstStyle/>
        <a:p>
          <a:endParaRPr lang="en-US"/>
        </a:p>
      </dgm:t>
    </dgm:pt>
    <dgm:pt modelId="{20375E26-ACB4-48C3-9D1B-23CE18BC8043}" type="sibTrans" cxnId="{5C6830E5-22DB-4B49-A23D-8AC8B6A72B55}">
      <dgm:prSet/>
      <dgm:spPr/>
      <dgm:t>
        <a:bodyPr/>
        <a:lstStyle/>
        <a:p>
          <a:endParaRPr lang="en-US"/>
        </a:p>
      </dgm:t>
    </dgm:pt>
    <dgm:pt modelId="{EA4999DC-8C4D-41B0-9346-D22B17C839CE}">
      <dgm:prSet phldrT="[Text]" custT="1"/>
      <dgm:spPr/>
      <dgm:t>
        <a:bodyPr/>
        <a:lstStyle/>
        <a:p>
          <a:r>
            <a:rPr lang="en-US" sz="1800" dirty="0"/>
            <a:t>Notices</a:t>
          </a:r>
        </a:p>
      </dgm:t>
    </dgm:pt>
    <dgm:pt modelId="{AE1CD719-E270-4D14-9C49-EBD4C2956421}" type="parTrans" cxnId="{2B4C6DF6-3C08-4213-AF19-4EE3502A4827}">
      <dgm:prSet/>
      <dgm:spPr/>
      <dgm:t>
        <a:bodyPr/>
        <a:lstStyle/>
        <a:p>
          <a:endParaRPr lang="en-US"/>
        </a:p>
      </dgm:t>
    </dgm:pt>
    <dgm:pt modelId="{424D2AE7-6507-405C-B142-44AC86B59988}" type="sibTrans" cxnId="{2B4C6DF6-3C08-4213-AF19-4EE3502A4827}">
      <dgm:prSet/>
      <dgm:spPr/>
      <dgm:t>
        <a:bodyPr/>
        <a:lstStyle/>
        <a:p>
          <a:endParaRPr lang="en-US"/>
        </a:p>
      </dgm:t>
    </dgm:pt>
    <dgm:pt modelId="{8678C7A5-8477-4A19-ADAF-06F2500DC8DE}">
      <dgm:prSet phldrT="[Text]" custT="1"/>
      <dgm:spPr>
        <a:solidFill>
          <a:schemeClr val="accent4">
            <a:lumMod val="60000"/>
            <a:lumOff val="40000"/>
          </a:schemeClr>
        </a:solidFill>
      </dgm:spPr>
      <dgm:t>
        <a:bodyPr/>
        <a:lstStyle/>
        <a:p>
          <a:r>
            <a:rPr lang="en-US" sz="1800" dirty="0"/>
            <a:t>Replies</a:t>
          </a:r>
        </a:p>
      </dgm:t>
    </dgm:pt>
    <dgm:pt modelId="{8C66633E-E6CC-43CA-AB96-474817916208}" type="parTrans" cxnId="{D38CD6B9-193F-49D3-BF84-8AA529FBBD4F}">
      <dgm:prSet/>
      <dgm:spPr/>
      <dgm:t>
        <a:bodyPr/>
        <a:lstStyle/>
        <a:p>
          <a:endParaRPr lang="en-US"/>
        </a:p>
      </dgm:t>
    </dgm:pt>
    <dgm:pt modelId="{7C6C9538-0BE7-4354-98B2-656663E5D855}" type="sibTrans" cxnId="{D38CD6B9-193F-49D3-BF84-8AA529FBBD4F}">
      <dgm:prSet/>
      <dgm:spPr/>
      <dgm:t>
        <a:bodyPr/>
        <a:lstStyle/>
        <a:p>
          <a:endParaRPr lang="en-US"/>
        </a:p>
      </dgm:t>
    </dgm:pt>
    <dgm:pt modelId="{523805C8-4193-43B3-9EDC-26D2A6DD7CBB}">
      <dgm:prSet phldrT="[Text]" custT="1"/>
      <dgm:spPr>
        <a:solidFill>
          <a:schemeClr val="accent4">
            <a:lumMod val="60000"/>
            <a:lumOff val="40000"/>
          </a:schemeClr>
        </a:solidFill>
      </dgm:spPr>
      <dgm:t>
        <a:bodyPr/>
        <a:lstStyle/>
        <a:p>
          <a:r>
            <a:rPr lang="en-US" sz="1800" dirty="0"/>
            <a:t>Payment</a:t>
          </a:r>
        </a:p>
      </dgm:t>
    </dgm:pt>
    <dgm:pt modelId="{004F04C2-519E-47A2-8281-AB3DD91DDF7B}" type="parTrans" cxnId="{09BFBFCC-71FE-4583-A583-837EEAE0DB5E}">
      <dgm:prSet/>
      <dgm:spPr/>
      <dgm:t>
        <a:bodyPr/>
        <a:lstStyle/>
        <a:p>
          <a:endParaRPr lang="en-US"/>
        </a:p>
      </dgm:t>
    </dgm:pt>
    <dgm:pt modelId="{E4D03F70-C21D-445E-8D66-13F2C896CED9}" type="sibTrans" cxnId="{09BFBFCC-71FE-4583-A583-837EEAE0DB5E}">
      <dgm:prSet/>
      <dgm:spPr/>
      <dgm:t>
        <a:bodyPr/>
        <a:lstStyle/>
        <a:p>
          <a:endParaRPr lang="en-US"/>
        </a:p>
      </dgm:t>
    </dgm:pt>
    <dgm:pt modelId="{8C098909-F45D-4199-9964-EC9EE1210E3E}">
      <dgm:prSet phldrT="[Text]" custT="1"/>
      <dgm:spPr/>
      <dgm:t>
        <a:bodyPr/>
        <a:lstStyle/>
        <a:p>
          <a:r>
            <a:rPr lang="en-US" sz="1800" dirty="0"/>
            <a:t>Proceedings</a:t>
          </a:r>
        </a:p>
      </dgm:t>
    </dgm:pt>
    <dgm:pt modelId="{03FD11B0-1304-4AA2-B31A-92522AA159D1}" type="parTrans" cxnId="{1FF623A5-F7C0-48E6-AEC3-C279D05DB232}">
      <dgm:prSet/>
      <dgm:spPr/>
      <dgm:t>
        <a:bodyPr/>
        <a:lstStyle/>
        <a:p>
          <a:endParaRPr lang="en-US"/>
        </a:p>
      </dgm:t>
    </dgm:pt>
    <dgm:pt modelId="{9C5E0C22-6BD0-44BE-BEA2-95E4C30DDB74}" type="sibTrans" cxnId="{1FF623A5-F7C0-48E6-AEC3-C279D05DB232}">
      <dgm:prSet/>
      <dgm:spPr/>
      <dgm:t>
        <a:bodyPr/>
        <a:lstStyle/>
        <a:p>
          <a:endParaRPr lang="en-US"/>
        </a:p>
      </dgm:t>
    </dgm:pt>
    <dgm:pt modelId="{C1982983-0163-4794-96EE-F88CF89B5385}">
      <dgm:prSet phldrT="[Text]" custT="1"/>
      <dgm:spPr/>
      <dgm:t>
        <a:bodyPr/>
        <a:lstStyle/>
        <a:p>
          <a:r>
            <a:rPr lang="en-US" sz="1800" dirty="0"/>
            <a:t>Orders</a:t>
          </a:r>
        </a:p>
      </dgm:t>
    </dgm:pt>
    <dgm:pt modelId="{38060806-E767-43A9-BFE9-18021F5E97D0}" type="parTrans" cxnId="{138476BD-1E83-4391-98A4-CBB501DAB031}">
      <dgm:prSet/>
      <dgm:spPr/>
      <dgm:t>
        <a:bodyPr/>
        <a:lstStyle/>
        <a:p>
          <a:endParaRPr lang="en-US"/>
        </a:p>
      </dgm:t>
    </dgm:pt>
    <dgm:pt modelId="{AE295542-3360-4FBE-A16E-1AFE3C49469E}" type="sibTrans" cxnId="{138476BD-1E83-4391-98A4-CBB501DAB031}">
      <dgm:prSet/>
      <dgm:spPr/>
      <dgm:t>
        <a:bodyPr/>
        <a:lstStyle/>
        <a:p>
          <a:endParaRPr lang="en-US"/>
        </a:p>
      </dgm:t>
    </dgm:pt>
    <dgm:pt modelId="{970505FD-9CC9-42AE-9A05-F59EB3661FAF}">
      <dgm:prSet phldrT="[Text]" custT="1"/>
      <dgm:spPr/>
      <dgm:t>
        <a:bodyPr/>
        <a:lstStyle/>
        <a:p>
          <a:r>
            <a:rPr lang="en-US" sz="1800" dirty="0"/>
            <a:t>References</a:t>
          </a:r>
        </a:p>
      </dgm:t>
    </dgm:pt>
    <dgm:pt modelId="{3EED6146-F483-4E32-A6B4-26682D1FBD78}" type="parTrans" cxnId="{DFFA1CF7-396F-41C9-82D5-BECDF915DE8A}">
      <dgm:prSet/>
      <dgm:spPr/>
      <dgm:t>
        <a:bodyPr/>
        <a:lstStyle/>
        <a:p>
          <a:endParaRPr lang="en-US"/>
        </a:p>
      </dgm:t>
    </dgm:pt>
    <dgm:pt modelId="{A8DED89D-0D5F-4435-94FC-C94D6C2F1DE2}" type="sibTrans" cxnId="{DFFA1CF7-396F-41C9-82D5-BECDF915DE8A}">
      <dgm:prSet/>
      <dgm:spPr/>
      <dgm:t>
        <a:bodyPr/>
        <a:lstStyle/>
        <a:p>
          <a:endParaRPr lang="en-US"/>
        </a:p>
      </dgm:t>
    </dgm:pt>
    <dgm:pt modelId="{507ADF52-9745-47F2-9160-7E4CF6F1D207}">
      <dgm:prSet phldrT="[Text]" custT="1"/>
      <dgm:spPr>
        <a:solidFill>
          <a:schemeClr val="accent4">
            <a:lumMod val="60000"/>
            <a:lumOff val="40000"/>
          </a:schemeClr>
        </a:solidFill>
      </dgm:spPr>
      <dgm:t>
        <a:bodyPr/>
        <a:lstStyle/>
        <a:p>
          <a:r>
            <a:rPr lang="en-US" sz="1400" dirty="0"/>
            <a:t>SPL 01</a:t>
          </a:r>
        </a:p>
      </dgm:t>
    </dgm:pt>
    <dgm:pt modelId="{75CE3DDA-FADF-4F68-9B1A-071D54E6EE90}" type="parTrans" cxnId="{7CE4F188-1F8E-4934-B21D-1851F417112D}">
      <dgm:prSet/>
      <dgm:spPr/>
      <dgm:t>
        <a:bodyPr/>
        <a:lstStyle/>
        <a:p>
          <a:endParaRPr lang="en-US"/>
        </a:p>
      </dgm:t>
    </dgm:pt>
    <dgm:pt modelId="{CD256A08-9AA8-4E2E-B407-87DA1637459C}" type="sibTrans" cxnId="{7CE4F188-1F8E-4934-B21D-1851F417112D}">
      <dgm:prSet/>
      <dgm:spPr/>
      <dgm:t>
        <a:bodyPr/>
        <a:lstStyle/>
        <a:p>
          <a:endParaRPr lang="en-US"/>
        </a:p>
      </dgm:t>
    </dgm:pt>
    <dgm:pt modelId="{A0FE3322-DD1B-4D66-9562-C8A5D5F72567}">
      <dgm:prSet phldrT="[Text]" custT="1"/>
      <dgm:spPr>
        <a:solidFill>
          <a:schemeClr val="accent4">
            <a:lumMod val="60000"/>
            <a:lumOff val="40000"/>
          </a:schemeClr>
        </a:solidFill>
      </dgm:spPr>
      <dgm:t>
        <a:bodyPr/>
        <a:lstStyle/>
        <a:p>
          <a:r>
            <a:rPr lang="en-US" sz="1400" dirty="0"/>
            <a:t>SPL 02</a:t>
          </a:r>
        </a:p>
      </dgm:t>
    </dgm:pt>
    <dgm:pt modelId="{7B70283C-9FC0-42AB-A8D3-28FE5F3E0A16}" type="parTrans" cxnId="{C49D8F21-78B9-452A-A2EC-9D2345A39495}">
      <dgm:prSet/>
      <dgm:spPr/>
      <dgm:t>
        <a:bodyPr/>
        <a:lstStyle/>
        <a:p>
          <a:endParaRPr lang="en-US"/>
        </a:p>
      </dgm:t>
    </dgm:pt>
    <dgm:pt modelId="{2D23000A-1CCC-4BF9-8B7B-B3E17F02F064}" type="sibTrans" cxnId="{C49D8F21-78B9-452A-A2EC-9D2345A39495}">
      <dgm:prSet/>
      <dgm:spPr/>
      <dgm:t>
        <a:bodyPr/>
        <a:lstStyle/>
        <a:p>
          <a:endParaRPr lang="en-US"/>
        </a:p>
      </dgm:t>
    </dgm:pt>
    <dgm:pt modelId="{98B33413-0469-4CE1-9C8D-9BF25D75BAB3}">
      <dgm:prSet phldrT="[Text]" custT="1"/>
      <dgm:spPr/>
      <dgm:t>
        <a:bodyPr/>
        <a:lstStyle/>
        <a:p>
          <a:r>
            <a:rPr lang="en-US" sz="1400" dirty="0"/>
            <a:t>SPL 03</a:t>
          </a:r>
        </a:p>
      </dgm:t>
    </dgm:pt>
    <dgm:pt modelId="{AD1D4D56-2AE6-4FBC-A3EB-54EAE553F788}" type="parTrans" cxnId="{5C2A157A-3F4E-4483-ACBE-4890387AD463}">
      <dgm:prSet/>
      <dgm:spPr/>
      <dgm:t>
        <a:bodyPr/>
        <a:lstStyle/>
        <a:p>
          <a:endParaRPr lang="en-US"/>
        </a:p>
      </dgm:t>
    </dgm:pt>
    <dgm:pt modelId="{63E02A6E-EC63-4AFA-B7E6-EAFB23C25F22}" type="sibTrans" cxnId="{5C2A157A-3F4E-4483-ACBE-4890387AD463}">
      <dgm:prSet/>
      <dgm:spPr/>
      <dgm:t>
        <a:bodyPr/>
        <a:lstStyle/>
        <a:p>
          <a:endParaRPr lang="en-US"/>
        </a:p>
      </dgm:t>
    </dgm:pt>
    <dgm:pt modelId="{52686E52-BA6D-446B-BCAE-FDCE40A7D149}">
      <dgm:prSet phldrT="[Text]" custT="1"/>
      <dgm:spPr/>
      <dgm:t>
        <a:bodyPr/>
        <a:lstStyle/>
        <a:p>
          <a:r>
            <a:rPr lang="en-US" sz="1400" dirty="0"/>
            <a:t>Adjournment</a:t>
          </a:r>
        </a:p>
      </dgm:t>
    </dgm:pt>
    <dgm:pt modelId="{3B843B9C-C080-451F-A459-83CE66F4872B}" type="parTrans" cxnId="{CE2CF042-72ED-48E9-8458-ACD225005B30}">
      <dgm:prSet/>
      <dgm:spPr/>
      <dgm:t>
        <a:bodyPr/>
        <a:lstStyle/>
        <a:p>
          <a:endParaRPr lang="en-US"/>
        </a:p>
      </dgm:t>
    </dgm:pt>
    <dgm:pt modelId="{FDAC81DF-04FE-481F-8038-3A7BABE1260F}" type="sibTrans" cxnId="{CE2CF042-72ED-48E9-8458-ACD225005B30}">
      <dgm:prSet/>
      <dgm:spPr/>
      <dgm:t>
        <a:bodyPr/>
        <a:lstStyle/>
        <a:p>
          <a:endParaRPr lang="en-US"/>
        </a:p>
      </dgm:t>
    </dgm:pt>
    <dgm:pt modelId="{BBDEB2C0-D089-4272-B63F-8D018A74A9F5}">
      <dgm:prSet phldrT="[Text]" custT="1"/>
      <dgm:spPr/>
      <dgm:t>
        <a:bodyPr/>
        <a:lstStyle/>
        <a:p>
          <a:r>
            <a:rPr lang="en-US" sz="1400" dirty="0"/>
            <a:t>Reminder</a:t>
          </a:r>
        </a:p>
      </dgm:t>
    </dgm:pt>
    <dgm:pt modelId="{E53A8B08-B640-41F3-845D-8BDE3E1335EC}" type="parTrans" cxnId="{B1E22B0B-78BC-41F3-A588-D8EF3F30CC8E}">
      <dgm:prSet/>
      <dgm:spPr/>
      <dgm:t>
        <a:bodyPr/>
        <a:lstStyle/>
        <a:p>
          <a:endParaRPr lang="en-US"/>
        </a:p>
      </dgm:t>
    </dgm:pt>
    <dgm:pt modelId="{4B6A3C58-D19D-4FF5-B24B-1C8D837FB811}" type="sibTrans" cxnId="{B1E22B0B-78BC-41F3-A588-D8EF3F30CC8E}">
      <dgm:prSet/>
      <dgm:spPr/>
      <dgm:t>
        <a:bodyPr/>
        <a:lstStyle/>
        <a:p>
          <a:endParaRPr lang="en-US"/>
        </a:p>
      </dgm:t>
    </dgm:pt>
    <dgm:pt modelId="{8567F702-37BD-45E0-9657-75B2A5715B80}">
      <dgm:prSet phldrT="[Text]" custT="1"/>
      <dgm:spPr>
        <a:solidFill>
          <a:schemeClr val="accent4">
            <a:lumMod val="60000"/>
            <a:lumOff val="40000"/>
          </a:schemeClr>
        </a:solidFill>
      </dgm:spPr>
      <dgm:t>
        <a:bodyPr/>
        <a:lstStyle/>
        <a:p>
          <a:r>
            <a:rPr lang="en-US" sz="1400" dirty="0"/>
            <a:t>Reply to SPL 03</a:t>
          </a:r>
        </a:p>
      </dgm:t>
    </dgm:pt>
    <dgm:pt modelId="{AA1298CE-B29E-463A-A4E0-B94107C82E42}" type="parTrans" cxnId="{38C207E3-2C4C-4905-994D-C2C61B888E01}">
      <dgm:prSet/>
      <dgm:spPr/>
      <dgm:t>
        <a:bodyPr/>
        <a:lstStyle/>
        <a:p>
          <a:endParaRPr lang="en-US"/>
        </a:p>
      </dgm:t>
    </dgm:pt>
    <dgm:pt modelId="{4C5011F0-A873-4FF1-AA76-21786F17703C}" type="sibTrans" cxnId="{38C207E3-2C4C-4905-994D-C2C61B888E01}">
      <dgm:prSet/>
      <dgm:spPr/>
      <dgm:t>
        <a:bodyPr/>
        <a:lstStyle/>
        <a:p>
          <a:endParaRPr lang="en-US"/>
        </a:p>
      </dgm:t>
    </dgm:pt>
    <dgm:pt modelId="{AB35F4C4-C74C-43DF-BA42-1DBCDB4FCCEC}">
      <dgm:prSet phldrT="[Text]" custT="1"/>
      <dgm:spPr>
        <a:solidFill>
          <a:schemeClr val="accent4">
            <a:lumMod val="60000"/>
            <a:lumOff val="40000"/>
          </a:schemeClr>
        </a:solidFill>
      </dgm:spPr>
      <dgm:t>
        <a:bodyPr/>
        <a:lstStyle/>
        <a:p>
          <a:r>
            <a:rPr lang="en-US" sz="1400" dirty="0"/>
            <a:t>Upload withdrawal Order</a:t>
          </a:r>
        </a:p>
      </dgm:t>
    </dgm:pt>
    <dgm:pt modelId="{294653F1-09B7-4F00-A59B-7978B03F6199}" type="parTrans" cxnId="{C79F72C3-160C-4CD4-A996-C383FE445B09}">
      <dgm:prSet/>
      <dgm:spPr/>
      <dgm:t>
        <a:bodyPr/>
        <a:lstStyle/>
        <a:p>
          <a:endParaRPr lang="en-US"/>
        </a:p>
      </dgm:t>
    </dgm:pt>
    <dgm:pt modelId="{D268279B-DD7C-4F62-93D3-E7701250B2AD}" type="sibTrans" cxnId="{C79F72C3-160C-4CD4-A996-C383FE445B09}">
      <dgm:prSet/>
      <dgm:spPr/>
      <dgm:t>
        <a:bodyPr/>
        <a:lstStyle/>
        <a:p>
          <a:endParaRPr lang="en-US"/>
        </a:p>
      </dgm:t>
    </dgm:pt>
    <dgm:pt modelId="{EE1D720D-914B-4E39-9050-56BF57C2B2A9}">
      <dgm:prSet phldrT="[Text]" custT="1"/>
      <dgm:spPr>
        <a:solidFill>
          <a:schemeClr val="accent4">
            <a:lumMod val="60000"/>
            <a:lumOff val="40000"/>
          </a:schemeClr>
        </a:solidFill>
      </dgm:spPr>
      <dgm:t>
        <a:bodyPr/>
        <a:lstStyle/>
        <a:p>
          <a:r>
            <a:rPr lang="en-US" sz="1400" dirty="0"/>
            <a:t>Additional Information</a:t>
          </a:r>
        </a:p>
      </dgm:t>
    </dgm:pt>
    <dgm:pt modelId="{7B1D8ADC-15F3-4D3C-9B2F-8D7556E99247}" type="parTrans" cxnId="{19CFD864-3850-47F7-9B9E-65B0158E4B69}">
      <dgm:prSet/>
      <dgm:spPr/>
      <dgm:t>
        <a:bodyPr/>
        <a:lstStyle/>
        <a:p>
          <a:endParaRPr lang="en-US"/>
        </a:p>
      </dgm:t>
    </dgm:pt>
    <dgm:pt modelId="{BEC8B236-59EB-4D36-AEE3-36A5F5AF6D2B}" type="sibTrans" cxnId="{19CFD864-3850-47F7-9B9E-65B0158E4B69}">
      <dgm:prSet/>
      <dgm:spPr/>
      <dgm:t>
        <a:bodyPr/>
        <a:lstStyle/>
        <a:p>
          <a:endParaRPr lang="en-US"/>
        </a:p>
      </dgm:t>
    </dgm:pt>
    <dgm:pt modelId="{88999DD6-1DA7-498D-8D9A-CBFA06F7ED83}">
      <dgm:prSet phldrT="[Text]" custT="1"/>
      <dgm:spPr/>
      <dgm:t>
        <a:bodyPr/>
        <a:lstStyle/>
        <a:p>
          <a:r>
            <a:rPr lang="en-US" sz="1400" dirty="0"/>
            <a:t>Personal Hearing</a:t>
          </a:r>
        </a:p>
      </dgm:t>
    </dgm:pt>
    <dgm:pt modelId="{41898570-65AD-4C2F-9987-1268D5A4C60A}" type="parTrans" cxnId="{5D67CD72-CFB0-4F36-8E06-0E379896F8F4}">
      <dgm:prSet/>
      <dgm:spPr/>
      <dgm:t>
        <a:bodyPr/>
        <a:lstStyle/>
        <a:p>
          <a:endParaRPr lang="en-US"/>
        </a:p>
      </dgm:t>
    </dgm:pt>
    <dgm:pt modelId="{FF98F90A-8F72-4158-99C0-404DCBEC9241}" type="sibTrans" cxnId="{5D67CD72-CFB0-4F36-8E06-0E379896F8F4}">
      <dgm:prSet/>
      <dgm:spPr/>
      <dgm:t>
        <a:bodyPr/>
        <a:lstStyle/>
        <a:p>
          <a:endParaRPr lang="en-US"/>
        </a:p>
      </dgm:t>
    </dgm:pt>
    <dgm:pt modelId="{C9F1BD73-DEAD-45E9-92CA-55AF1A1D18D2}">
      <dgm:prSet phldrT="[Text]" custT="1"/>
      <dgm:spPr/>
      <dgm:t>
        <a:bodyPr/>
        <a:lstStyle/>
        <a:p>
          <a:r>
            <a:rPr lang="en-US" sz="1400" dirty="0"/>
            <a:t>SPL 05</a:t>
          </a:r>
        </a:p>
      </dgm:t>
    </dgm:pt>
    <dgm:pt modelId="{08F27F8F-3D14-449E-9904-CE6AE704B93E}" type="parTrans" cxnId="{39EE9EEA-1515-4BB6-B7AE-A5164A0C8A6B}">
      <dgm:prSet/>
      <dgm:spPr/>
      <dgm:t>
        <a:bodyPr/>
        <a:lstStyle/>
        <a:p>
          <a:endParaRPr lang="en-US"/>
        </a:p>
      </dgm:t>
    </dgm:pt>
    <dgm:pt modelId="{13D0375B-C856-4045-A9A1-A4DCE58AE820}" type="sibTrans" cxnId="{39EE9EEA-1515-4BB6-B7AE-A5164A0C8A6B}">
      <dgm:prSet/>
      <dgm:spPr/>
      <dgm:t>
        <a:bodyPr/>
        <a:lstStyle/>
        <a:p>
          <a:endParaRPr lang="en-US"/>
        </a:p>
      </dgm:t>
    </dgm:pt>
    <dgm:pt modelId="{94270C93-E9B9-49FA-80E1-8AD17E6241EB}">
      <dgm:prSet phldrT="[Text]" custT="1"/>
      <dgm:spPr/>
      <dgm:t>
        <a:bodyPr/>
        <a:lstStyle/>
        <a:p>
          <a:r>
            <a:rPr lang="en-US" sz="1400" dirty="0"/>
            <a:t>SPL 07</a:t>
          </a:r>
        </a:p>
      </dgm:t>
    </dgm:pt>
    <dgm:pt modelId="{367B60FF-9066-4793-8EB5-5EBC900EA6C9}" type="parTrans" cxnId="{113B87FA-2995-4D22-A064-EF209004385C}">
      <dgm:prSet/>
      <dgm:spPr/>
      <dgm:t>
        <a:bodyPr/>
        <a:lstStyle/>
        <a:p>
          <a:endParaRPr lang="en-US"/>
        </a:p>
      </dgm:t>
    </dgm:pt>
    <dgm:pt modelId="{69E2D70A-1955-4D77-96AC-87E3D2F77394}" type="sibTrans" cxnId="{113B87FA-2995-4D22-A064-EF209004385C}">
      <dgm:prSet/>
      <dgm:spPr/>
      <dgm:t>
        <a:bodyPr/>
        <a:lstStyle/>
        <a:p>
          <a:endParaRPr lang="en-US"/>
        </a:p>
      </dgm:t>
    </dgm:pt>
    <dgm:pt modelId="{433F543F-A57D-42AD-913B-AF0C23AB17FE}">
      <dgm:prSet phldrT="[Text]" custT="1"/>
      <dgm:spPr/>
      <dgm:t>
        <a:bodyPr/>
        <a:lstStyle/>
        <a:p>
          <a:r>
            <a:rPr lang="en-US" sz="1400" dirty="0"/>
            <a:t>Void Order</a:t>
          </a:r>
        </a:p>
      </dgm:t>
    </dgm:pt>
    <dgm:pt modelId="{F58568D8-4350-414E-962E-568ABD3BB531}" type="parTrans" cxnId="{04CD69CE-290B-4A16-B7EC-4225AAB9E1BE}">
      <dgm:prSet/>
      <dgm:spPr/>
      <dgm:t>
        <a:bodyPr/>
        <a:lstStyle/>
        <a:p>
          <a:endParaRPr lang="en-US"/>
        </a:p>
      </dgm:t>
    </dgm:pt>
    <dgm:pt modelId="{8B663D03-ECF5-4B45-9037-DE30DCF67E2B}" type="sibTrans" cxnId="{04CD69CE-290B-4A16-B7EC-4225AAB9E1BE}">
      <dgm:prSet/>
      <dgm:spPr/>
      <dgm:t>
        <a:bodyPr/>
        <a:lstStyle/>
        <a:p>
          <a:endParaRPr lang="en-US"/>
        </a:p>
      </dgm:t>
    </dgm:pt>
    <dgm:pt modelId="{B535F4D8-C430-4915-880C-412FCABC57EA}">
      <dgm:prSet phldrT="[Text]" custT="1"/>
      <dgm:spPr/>
      <dgm:t>
        <a:bodyPr/>
        <a:lstStyle/>
        <a:p>
          <a:r>
            <a:rPr lang="en-US" sz="1400" dirty="0"/>
            <a:t>Communication</a:t>
          </a:r>
        </a:p>
      </dgm:t>
    </dgm:pt>
    <dgm:pt modelId="{E71D248C-1B01-4754-B239-77C8B5EACF7D}" type="parTrans" cxnId="{FA54F99B-2B78-4340-B310-97C313228A91}">
      <dgm:prSet/>
      <dgm:spPr/>
      <dgm:t>
        <a:bodyPr/>
        <a:lstStyle/>
        <a:p>
          <a:endParaRPr lang="en-US"/>
        </a:p>
      </dgm:t>
    </dgm:pt>
    <dgm:pt modelId="{E0F154FB-A89F-4912-9B34-519843124BAC}" type="sibTrans" cxnId="{FA54F99B-2B78-4340-B310-97C313228A91}">
      <dgm:prSet/>
      <dgm:spPr/>
      <dgm:t>
        <a:bodyPr/>
        <a:lstStyle/>
        <a:p>
          <a:endParaRPr lang="en-US"/>
        </a:p>
      </dgm:t>
    </dgm:pt>
    <dgm:pt modelId="{3D4C761F-A24A-4D2D-80CA-F994D0ABEA73}">
      <dgm:prSet phldrT="[Text]" custT="1"/>
      <dgm:spPr/>
      <dgm:t>
        <a:bodyPr/>
        <a:lstStyle/>
        <a:p>
          <a:r>
            <a:rPr lang="en-US" sz="1400" dirty="0"/>
            <a:t>References</a:t>
          </a:r>
        </a:p>
      </dgm:t>
    </dgm:pt>
    <dgm:pt modelId="{5771ACEB-28BC-4290-B5AD-5BACED00D7AF}" type="parTrans" cxnId="{65E6DD68-413E-45D5-922C-4861A1078F6F}">
      <dgm:prSet/>
      <dgm:spPr/>
      <dgm:t>
        <a:bodyPr/>
        <a:lstStyle/>
        <a:p>
          <a:endParaRPr lang="en-US"/>
        </a:p>
      </dgm:t>
    </dgm:pt>
    <dgm:pt modelId="{AFF782E4-B4C6-46CD-9FB2-63BE6A858A57}" type="sibTrans" cxnId="{65E6DD68-413E-45D5-922C-4861A1078F6F}">
      <dgm:prSet/>
      <dgm:spPr/>
      <dgm:t>
        <a:bodyPr/>
        <a:lstStyle/>
        <a:p>
          <a:endParaRPr lang="en-US"/>
        </a:p>
      </dgm:t>
    </dgm:pt>
    <dgm:pt modelId="{351839F8-2A12-4D10-A7D1-BD3BE42A89AA}">
      <dgm:prSet phldrT="[Text]" custT="1"/>
      <dgm:spPr>
        <a:solidFill>
          <a:schemeClr val="accent4">
            <a:lumMod val="60000"/>
            <a:lumOff val="40000"/>
          </a:schemeClr>
        </a:solidFill>
      </dgm:spPr>
      <dgm:t>
        <a:bodyPr/>
        <a:lstStyle/>
        <a:p>
          <a:r>
            <a:rPr lang="en-US" sz="1400" dirty="0"/>
            <a:t>In DRC 03 </a:t>
          </a:r>
          <a:r>
            <a:rPr lang="en-US" sz="1400" dirty="0" err="1"/>
            <a:t>w.r.t.</a:t>
          </a:r>
          <a:r>
            <a:rPr lang="en-US" sz="1400" dirty="0"/>
            <a:t> notice or statement for SPL 01</a:t>
          </a:r>
        </a:p>
      </dgm:t>
    </dgm:pt>
    <dgm:pt modelId="{6F501598-2B0A-4F69-A357-4C7E00ACD8C5}" type="parTrans" cxnId="{02F559C3-3814-44D9-82A4-A3128143D4B4}">
      <dgm:prSet/>
      <dgm:spPr/>
      <dgm:t>
        <a:bodyPr/>
        <a:lstStyle/>
        <a:p>
          <a:endParaRPr lang="en-US"/>
        </a:p>
      </dgm:t>
    </dgm:pt>
    <dgm:pt modelId="{B7A5BC4B-1672-432F-964C-E14B0CBA7485}" type="sibTrans" cxnId="{02F559C3-3814-44D9-82A4-A3128143D4B4}">
      <dgm:prSet/>
      <dgm:spPr/>
      <dgm:t>
        <a:bodyPr/>
        <a:lstStyle/>
        <a:p>
          <a:endParaRPr lang="en-US"/>
        </a:p>
      </dgm:t>
    </dgm:pt>
    <dgm:pt modelId="{5A6E27A2-3F98-4A1F-83F6-82F584367B64}" type="pres">
      <dgm:prSet presAssocID="{D700BBCA-D3F7-4E0C-B906-BA345E55BEB4}" presName="hierChild1" presStyleCnt="0">
        <dgm:presLayoutVars>
          <dgm:orgChart val="1"/>
          <dgm:chPref val="1"/>
          <dgm:dir/>
          <dgm:animOne val="branch"/>
          <dgm:animLvl val="lvl"/>
          <dgm:resizeHandles/>
        </dgm:presLayoutVars>
      </dgm:prSet>
      <dgm:spPr/>
      <dgm:t>
        <a:bodyPr/>
        <a:lstStyle/>
        <a:p>
          <a:endParaRPr lang="en-IN"/>
        </a:p>
      </dgm:t>
    </dgm:pt>
    <dgm:pt modelId="{561971E7-51BE-454A-915F-E2E6DFD346C9}" type="pres">
      <dgm:prSet presAssocID="{550ABC3B-FBD5-482D-B993-27BAA67D1DF1}" presName="hierRoot1" presStyleCnt="0">
        <dgm:presLayoutVars>
          <dgm:hierBranch val="init"/>
        </dgm:presLayoutVars>
      </dgm:prSet>
      <dgm:spPr/>
    </dgm:pt>
    <dgm:pt modelId="{DF04C9BF-2D7D-4CB7-A1A6-25933259738C}" type="pres">
      <dgm:prSet presAssocID="{550ABC3B-FBD5-482D-B993-27BAA67D1DF1}" presName="rootComposite1" presStyleCnt="0"/>
      <dgm:spPr/>
    </dgm:pt>
    <dgm:pt modelId="{50BBF6AE-1F85-43A2-BD9D-7BAE8B5ED52B}" type="pres">
      <dgm:prSet presAssocID="{550ABC3B-FBD5-482D-B993-27BAA67D1DF1}" presName="rootText1" presStyleLbl="node0" presStyleIdx="0" presStyleCnt="1">
        <dgm:presLayoutVars>
          <dgm:chPref val="3"/>
        </dgm:presLayoutVars>
      </dgm:prSet>
      <dgm:spPr/>
      <dgm:t>
        <a:bodyPr/>
        <a:lstStyle/>
        <a:p>
          <a:endParaRPr lang="en-IN"/>
        </a:p>
      </dgm:t>
    </dgm:pt>
    <dgm:pt modelId="{33010478-5CEC-43E5-8BB8-99DDDA6B60C7}" type="pres">
      <dgm:prSet presAssocID="{550ABC3B-FBD5-482D-B993-27BAA67D1DF1}" presName="rootConnector1" presStyleLbl="node1" presStyleIdx="0" presStyleCnt="0"/>
      <dgm:spPr/>
      <dgm:t>
        <a:bodyPr/>
        <a:lstStyle/>
        <a:p>
          <a:endParaRPr lang="en-IN"/>
        </a:p>
      </dgm:t>
    </dgm:pt>
    <dgm:pt modelId="{59396543-B02E-4EB5-B7E2-FA1E1589FC8B}" type="pres">
      <dgm:prSet presAssocID="{550ABC3B-FBD5-482D-B993-27BAA67D1DF1}" presName="hierChild2" presStyleCnt="0"/>
      <dgm:spPr/>
    </dgm:pt>
    <dgm:pt modelId="{303349FF-63F6-453A-8A6E-6C42A0E1DBAA}" type="pres">
      <dgm:prSet presAssocID="{93F851F8-3755-4DE5-87E1-D126618EC1A1}" presName="Name37" presStyleLbl="parChTrans1D2" presStyleIdx="0" presStyleCnt="7"/>
      <dgm:spPr/>
      <dgm:t>
        <a:bodyPr/>
        <a:lstStyle/>
        <a:p>
          <a:endParaRPr lang="en-IN"/>
        </a:p>
      </dgm:t>
    </dgm:pt>
    <dgm:pt modelId="{4F181C1C-534C-450B-AF16-BB9ACE73D998}" type="pres">
      <dgm:prSet presAssocID="{A83FE7EE-29E5-491E-9C3E-67A8CD5BA46F}" presName="hierRoot2" presStyleCnt="0">
        <dgm:presLayoutVars>
          <dgm:hierBranch val="init"/>
        </dgm:presLayoutVars>
      </dgm:prSet>
      <dgm:spPr/>
    </dgm:pt>
    <dgm:pt modelId="{AE66F3CA-148C-44AA-8B9A-CE612AACC17E}" type="pres">
      <dgm:prSet presAssocID="{A83FE7EE-29E5-491E-9C3E-67A8CD5BA46F}" presName="rootComposite" presStyleCnt="0"/>
      <dgm:spPr/>
    </dgm:pt>
    <dgm:pt modelId="{920D332C-764F-4DCA-BD4C-9340E2FDBACD}" type="pres">
      <dgm:prSet presAssocID="{A83FE7EE-29E5-491E-9C3E-67A8CD5BA46F}" presName="rootText" presStyleLbl="node2" presStyleIdx="0" presStyleCnt="7">
        <dgm:presLayoutVars>
          <dgm:chPref val="3"/>
        </dgm:presLayoutVars>
      </dgm:prSet>
      <dgm:spPr/>
      <dgm:t>
        <a:bodyPr/>
        <a:lstStyle/>
        <a:p>
          <a:endParaRPr lang="en-IN"/>
        </a:p>
      </dgm:t>
    </dgm:pt>
    <dgm:pt modelId="{63B59F63-8CD6-43AA-BE2F-D1FCAE83D88E}" type="pres">
      <dgm:prSet presAssocID="{A83FE7EE-29E5-491E-9C3E-67A8CD5BA46F}" presName="rootConnector" presStyleLbl="node2" presStyleIdx="0" presStyleCnt="7"/>
      <dgm:spPr/>
      <dgm:t>
        <a:bodyPr/>
        <a:lstStyle/>
        <a:p>
          <a:endParaRPr lang="en-IN"/>
        </a:p>
      </dgm:t>
    </dgm:pt>
    <dgm:pt modelId="{8DB4A2DA-286F-4139-99FD-5358AA619B67}" type="pres">
      <dgm:prSet presAssocID="{A83FE7EE-29E5-491E-9C3E-67A8CD5BA46F}" presName="hierChild4" presStyleCnt="0"/>
      <dgm:spPr/>
    </dgm:pt>
    <dgm:pt modelId="{6709A7B2-9B59-4515-B6A8-E8504A34977F}" type="pres">
      <dgm:prSet presAssocID="{75CE3DDA-FADF-4F68-9B1A-071D54E6EE90}" presName="Name37" presStyleLbl="parChTrans1D3" presStyleIdx="0" presStyleCnt="15"/>
      <dgm:spPr/>
      <dgm:t>
        <a:bodyPr/>
        <a:lstStyle/>
        <a:p>
          <a:endParaRPr lang="en-IN"/>
        </a:p>
      </dgm:t>
    </dgm:pt>
    <dgm:pt modelId="{7705FE74-5FE5-468C-A327-317DD805313F}" type="pres">
      <dgm:prSet presAssocID="{507ADF52-9745-47F2-9160-7E4CF6F1D207}" presName="hierRoot2" presStyleCnt="0">
        <dgm:presLayoutVars>
          <dgm:hierBranch val="init"/>
        </dgm:presLayoutVars>
      </dgm:prSet>
      <dgm:spPr/>
    </dgm:pt>
    <dgm:pt modelId="{281C5FDA-F971-4D22-966B-A95718D6DBA9}" type="pres">
      <dgm:prSet presAssocID="{507ADF52-9745-47F2-9160-7E4CF6F1D207}" presName="rootComposite" presStyleCnt="0"/>
      <dgm:spPr/>
    </dgm:pt>
    <dgm:pt modelId="{E17C8EB9-517B-46B3-B409-0BCD76EA73D9}" type="pres">
      <dgm:prSet presAssocID="{507ADF52-9745-47F2-9160-7E4CF6F1D207}" presName="rootText" presStyleLbl="node3" presStyleIdx="0" presStyleCnt="15" custScaleX="62093" custScaleY="62093">
        <dgm:presLayoutVars>
          <dgm:chPref val="3"/>
        </dgm:presLayoutVars>
      </dgm:prSet>
      <dgm:spPr/>
      <dgm:t>
        <a:bodyPr/>
        <a:lstStyle/>
        <a:p>
          <a:endParaRPr lang="en-IN"/>
        </a:p>
      </dgm:t>
    </dgm:pt>
    <dgm:pt modelId="{59377CFC-2F85-408D-81EA-817DE40EFEAE}" type="pres">
      <dgm:prSet presAssocID="{507ADF52-9745-47F2-9160-7E4CF6F1D207}" presName="rootConnector" presStyleLbl="node3" presStyleIdx="0" presStyleCnt="15"/>
      <dgm:spPr/>
      <dgm:t>
        <a:bodyPr/>
        <a:lstStyle/>
        <a:p>
          <a:endParaRPr lang="en-IN"/>
        </a:p>
      </dgm:t>
    </dgm:pt>
    <dgm:pt modelId="{E064A345-49F7-4458-945D-AD8C9C87B09C}" type="pres">
      <dgm:prSet presAssocID="{507ADF52-9745-47F2-9160-7E4CF6F1D207}" presName="hierChild4" presStyleCnt="0"/>
      <dgm:spPr/>
    </dgm:pt>
    <dgm:pt modelId="{4A4B8A06-30C5-44A5-BA54-9121C59BDBF3}" type="pres">
      <dgm:prSet presAssocID="{507ADF52-9745-47F2-9160-7E4CF6F1D207}" presName="hierChild5" presStyleCnt="0"/>
      <dgm:spPr/>
    </dgm:pt>
    <dgm:pt modelId="{3B62FFEE-EF2A-4848-B7BB-D1A89B449919}" type="pres">
      <dgm:prSet presAssocID="{7B70283C-9FC0-42AB-A8D3-28FE5F3E0A16}" presName="Name37" presStyleLbl="parChTrans1D3" presStyleIdx="1" presStyleCnt="15"/>
      <dgm:spPr/>
      <dgm:t>
        <a:bodyPr/>
        <a:lstStyle/>
        <a:p>
          <a:endParaRPr lang="en-IN"/>
        </a:p>
      </dgm:t>
    </dgm:pt>
    <dgm:pt modelId="{E44ACD8B-6326-4968-9957-6DB04D1FE2B7}" type="pres">
      <dgm:prSet presAssocID="{A0FE3322-DD1B-4D66-9562-C8A5D5F72567}" presName="hierRoot2" presStyleCnt="0">
        <dgm:presLayoutVars>
          <dgm:hierBranch val="init"/>
        </dgm:presLayoutVars>
      </dgm:prSet>
      <dgm:spPr/>
    </dgm:pt>
    <dgm:pt modelId="{41290AA2-21CE-4BDB-BED9-07282D264B5E}" type="pres">
      <dgm:prSet presAssocID="{A0FE3322-DD1B-4D66-9562-C8A5D5F72567}" presName="rootComposite" presStyleCnt="0"/>
      <dgm:spPr/>
    </dgm:pt>
    <dgm:pt modelId="{A7D09D8A-F6F8-4984-9553-B0256A202107}" type="pres">
      <dgm:prSet presAssocID="{A0FE3322-DD1B-4D66-9562-C8A5D5F72567}" presName="rootText" presStyleLbl="node3" presStyleIdx="1" presStyleCnt="15" custScaleX="62093" custScaleY="62093">
        <dgm:presLayoutVars>
          <dgm:chPref val="3"/>
        </dgm:presLayoutVars>
      </dgm:prSet>
      <dgm:spPr/>
      <dgm:t>
        <a:bodyPr/>
        <a:lstStyle/>
        <a:p>
          <a:endParaRPr lang="en-IN"/>
        </a:p>
      </dgm:t>
    </dgm:pt>
    <dgm:pt modelId="{7AD1935B-89D7-4D07-BC73-C9F1AF934554}" type="pres">
      <dgm:prSet presAssocID="{A0FE3322-DD1B-4D66-9562-C8A5D5F72567}" presName="rootConnector" presStyleLbl="node3" presStyleIdx="1" presStyleCnt="15"/>
      <dgm:spPr/>
      <dgm:t>
        <a:bodyPr/>
        <a:lstStyle/>
        <a:p>
          <a:endParaRPr lang="en-IN"/>
        </a:p>
      </dgm:t>
    </dgm:pt>
    <dgm:pt modelId="{927A44E3-F405-49A5-9647-A8C459D244BF}" type="pres">
      <dgm:prSet presAssocID="{A0FE3322-DD1B-4D66-9562-C8A5D5F72567}" presName="hierChild4" presStyleCnt="0"/>
      <dgm:spPr/>
    </dgm:pt>
    <dgm:pt modelId="{3F14F718-76C4-4084-9F38-89B37A2809B7}" type="pres">
      <dgm:prSet presAssocID="{A0FE3322-DD1B-4D66-9562-C8A5D5F72567}" presName="hierChild5" presStyleCnt="0"/>
      <dgm:spPr/>
    </dgm:pt>
    <dgm:pt modelId="{9C11FD30-DDB9-4B9A-B668-3D30164D59F3}" type="pres">
      <dgm:prSet presAssocID="{A83FE7EE-29E5-491E-9C3E-67A8CD5BA46F}" presName="hierChild5" presStyleCnt="0"/>
      <dgm:spPr/>
    </dgm:pt>
    <dgm:pt modelId="{F8DD2971-7702-4E44-B4E9-3F934F3EE8F1}" type="pres">
      <dgm:prSet presAssocID="{AE1CD719-E270-4D14-9C49-EBD4C2956421}" presName="Name37" presStyleLbl="parChTrans1D2" presStyleIdx="1" presStyleCnt="7"/>
      <dgm:spPr/>
      <dgm:t>
        <a:bodyPr/>
        <a:lstStyle/>
        <a:p>
          <a:endParaRPr lang="en-IN"/>
        </a:p>
      </dgm:t>
    </dgm:pt>
    <dgm:pt modelId="{6C636C30-F263-4C03-8797-98FAB5496FE8}" type="pres">
      <dgm:prSet presAssocID="{EA4999DC-8C4D-41B0-9346-D22B17C839CE}" presName="hierRoot2" presStyleCnt="0">
        <dgm:presLayoutVars>
          <dgm:hierBranch val="init"/>
        </dgm:presLayoutVars>
      </dgm:prSet>
      <dgm:spPr/>
    </dgm:pt>
    <dgm:pt modelId="{0D126FB7-C9BB-424E-BDB8-6B00AFDD4CC5}" type="pres">
      <dgm:prSet presAssocID="{EA4999DC-8C4D-41B0-9346-D22B17C839CE}" presName="rootComposite" presStyleCnt="0"/>
      <dgm:spPr/>
    </dgm:pt>
    <dgm:pt modelId="{57D8481A-DC16-49F1-B916-8D6C7000C008}" type="pres">
      <dgm:prSet presAssocID="{EA4999DC-8C4D-41B0-9346-D22B17C839CE}" presName="rootText" presStyleLbl="node2" presStyleIdx="1" presStyleCnt="7">
        <dgm:presLayoutVars>
          <dgm:chPref val="3"/>
        </dgm:presLayoutVars>
      </dgm:prSet>
      <dgm:spPr/>
      <dgm:t>
        <a:bodyPr/>
        <a:lstStyle/>
        <a:p>
          <a:endParaRPr lang="en-IN"/>
        </a:p>
      </dgm:t>
    </dgm:pt>
    <dgm:pt modelId="{5BEB935B-ABC5-49CE-B20E-5AD42A826E9F}" type="pres">
      <dgm:prSet presAssocID="{EA4999DC-8C4D-41B0-9346-D22B17C839CE}" presName="rootConnector" presStyleLbl="node2" presStyleIdx="1" presStyleCnt="7"/>
      <dgm:spPr/>
      <dgm:t>
        <a:bodyPr/>
        <a:lstStyle/>
        <a:p>
          <a:endParaRPr lang="en-IN"/>
        </a:p>
      </dgm:t>
    </dgm:pt>
    <dgm:pt modelId="{EAC063F9-6921-46CE-9BEA-91E27E328E23}" type="pres">
      <dgm:prSet presAssocID="{EA4999DC-8C4D-41B0-9346-D22B17C839CE}" presName="hierChild4" presStyleCnt="0"/>
      <dgm:spPr/>
    </dgm:pt>
    <dgm:pt modelId="{E34D6D28-DC19-4AEB-8423-FC3588FC8D59}" type="pres">
      <dgm:prSet presAssocID="{AD1D4D56-2AE6-4FBC-A3EB-54EAE553F788}" presName="Name37" presStyleLbl="parChTrans1D3" presStyleIdx="2" presStyleCnt="15"/>
      <dgm:spPr/>
      <dgm:t>
        <a:bodyPr/>
        <a:lstStyle/>
        <a:p>
          <a:endParaRPr lang="en-IN"/>
        </a:p>
      </dgm:t>
    </dgm:pt>
    <dgm:pt modelId="{08807DC4-F2E4-4586-9DBC-F245359AF4F9}" type="pres">
      <dgm:prSet presAssocID="{98B33413-0469-4CE1-9C8D-9BF25D75BAB3}" presName="hierRoot2" presStyleCnt="0">
        <dgm:presLayoutVars>
          <dgm:hierBranch val="init"/>
        </dgm:presLayoutVars>
      </dgm:prSet>
      <dgm:spPr/>
    </dgm:pt>
    <dgm:pt modelId="{C1A34EFF-B6AF-4726-8A97-171B9322B59B}" type="pres">
      <dgm:prSet presAssocID="{98B33413-0469-4CE1-9C8D-9BF25D75BAB3}" presName="rootComposite" presStyleCnt="0"/>
      <dgm:spPr/>
    </dgm:pt>
    <dgm:pt modelId="{A05D3630-B9DD-4420-BFEA-0F289899264B}" type="pres">
      <dgm:prSet presAssocID="{98B33413-0469-4CE1-9C8D-9BF25D75BAB3}" presName="rootText" presStyleLbl="node3" presStyleIdx="2" presStyleCnt="15" custScaleX="62093" custScaleY="62093">
        <dgm:presLayoutVars>
          <dgm:chPref val="3"/>
        </dgm:presLayoutVars>
      </dgm:prSet>
      <dgm:spPr/>
      <dgm:t>
        <a:bodyPr/>
        <a:lstStyle/>
        <a:p>
          <a:endParaRPr lang="en-IN"/>
        </a:p>
      </dgm:t>
    </dgm:pt>
    <dgm:pt modelId="{28067ACA-9903-48E0-90AC-2C3D8B7F9DEE}" type="pres">
      <dgm:prSet presAssocID="{98B33413-0469-4CE1-9C8D-9BF25D75BAB3}" presName="rootConnector" presStyleLbl="node3" presStyleIdx="2" presStyleCnt="15"/>
      <dgm:spPr/>
      <dgm:t>
        <a:bodyPr/>
        <a:lstStyle/>
        <a:p>
          <a:endParaRPr lang="en-IN"/>
        </a:p>
      </dgm:t>
    </dgm:pt>
    <dgm:pt modelId="{F1903D76-B56A-420A-9D43-2D7708E47D71}" type="pres">
      <dgm:prSet presAssocID="{98B33413-0469-4CE1-9C8D-9BF25D75BAB3}" presName="hierChild4" presStyleCnt="0"/>
      <dgm:spPr/>
    </dgm:pt>
    <dgm:pt modelId="{1E173318-90BE-455B-9F68-01D701A26F02}" type="pres">
      <dgm:prSet presAssocID="{98B33413-0469-4CE1-9C8D-9BF25D75BAB3}" presName="hierChild5" presStyleCnt="0"/>
      <dgm:spPr/>
    </dgm:pt>
    <dgm:pt modelId="{D05424F1-A267-4E50-8E05-27EA23C4FD10}" type="pres">
      <dgm:prSet presAssocID="{3B843B9C-C080-451F-A459-83CE66F4872B}" presName="Name37" presStyleLbl="parChTrans1D3" presStyleIdx="3" presStyleCnt="15"/>
      <dgm:spPr/>
      <dgm:t>
        <a:bodyPr/>
        <a:lstStyle/>
        <a:p>
          <a:endParaRPr lang="en-IN"/>
        </a:p>
      </dgm:t>
    </dgm:pt>
    <dgm:pt modelId="{3CFD799C-6BE9-4C71-A23D-CDF612312F00}" type="pres">
      <dgm:prSet presAssocID="{52686E52-BA6D-446B-BCAE-FDCE40A7D149}" presName="hierRoot2" presStyleCnt="0">
        <dgm:presLayoutVars>
          <dgm:hierBranch val="init"/>
        </dgm:presLayoutVars>
      </dgm:prSet>
      <dgm:spPr/>
    </dgm:pt>
    <dgm:pt modelId="{ADA9CD8E-10B8-4380-B3D8-4F2D83A6D38E}" type="pres">
      <dgm:prSet presAssocID="{52686E52-BA6D-446B-BCAE-FDCE40A7D149}" presName="rootComposite" presStyleCnt="0"/>
      <dgm:spPr/>
    </dgm:pt>
    <dgm:pt modelId="{8889EDE2-C2DE-4C8A-8E23-35862A60996B}" type="pres">
      <dgm:prSet presAssocID="{52686E52-BA6D-446B-BCAE-FDCE40A7D149}" presName="rootText" presStyleLbl="node3" presStyleIdx="3" presStyleCnt="15" custScaleX="100001" custScaleY="68302">
        <dgm:presLayoutVars>
          <dgm:chPref val="3"/>
        </dgm:presLayoutVars>
      </dgm:prSet>
      <dgm:spPr/>
      <dgm:t>
        <a:bodyPr/>
        <a:lstStyle/>
        <a:p>
          <a:endParaRPr lang="en-IN"/>
        </a:p>
      </dgm:t>
    </dgm:pt>
    <dgm:pt modelId="{F2209F1F-27BE-4ABF-8027-E5A8EF59F5A0}" type="pres">
      <dgm:prSet presAssocID="{52686E52-BA6D-446B-BCAE-FDCE40A7D149}" presName="rootConnector" presStyleLbl="node3" presStyleIdx="3" presStyleCnt="15"/>
      <dgm:spPr/>
      <dgm:t>
        <a:bodyPr/>
        <a:lstStyle/>
        <a:p>
          <a:endParaRPr lang="en-IN"/>
        </a:p>
      </dgm:t>
    </dgm:pt>
    <dgm:pt modelId="{4C6AEF9D-4EEF-4D8D-AB2C-5012C342E0CA}" type="pres">
      <dgm:prSet presAssocID="{52686E52-BA6D-446B-BCAE-FDCE40A7D149}" presName="hierChild4" presStyleCnt="0"/>
      <dgm:spPr/>
    </dgm:pt>
    <dgm:pt modelId="{EFBCAD38-A8D3-4079-8608-EA8156697F95}" type="pres">
      <dgm:prSet presAssocID="{52686E52-BA6D-446B-BCAE-FDCE40A7D149}" presName="hierChild5" presStyleCnt="0"/>
      <dgm:spPr/>
    </dgm:pt>
    <dgm:pt modelId="{92975684-9ABF-4F0F-95D7-9672EEA052DD}" type="pres">
      <dgm:prSet presAssocID="{E53A8B08-B640-41F3-845D-8BDE3E1335EC}" presName="Name37" presStyleLbl="parChTrans1D3" presStyleIdx="4" presStyleCnt="15"/>
      <dgm:spPr/>
      <dgm:t>
        <a:bodyPr/>
        <a:lstStyle/>
        <a:p>
          <a:endParaRPr lang="en-IN"/>
        </a:p>
      </dgm:t>
    </dgm:pt>
    <dgm:pt modelId="{31DB900C-EC68-418F-B566-531BE183211B}" type="pres">
      <dgm:prSet presAssocID="{BBDEB2C0-D089-4272-B63F-8D018A74A9F5}" presName="hierRoot2" presStyleCnt="0">
        <dgm:presLayoutVars>
          <dgm:hierBranch val="init"/>
        </dgm:presLayoutVars>
      </dgm:prSet>
      <dgm:spPr/>
    </dgm:pt>
    <dgm:pt modelId="{F57BFBCC-ED4D-4C37-A2DD-A6B0ADF95901}" type="pres">
      <dgm:prSet presAssocID="{BBDEB2C0-D089-4272-B63F-8D018A74A9F5}" presName="rootComposite" presStyleCnt="0"/>
      <dgm:spPr/>
    </dgm:pt>
    <dgm:pt modelId="{D4958CA3-BFBD-4DE3-9DC8-B6F9CD83DAC3}" type="pres">
      <dgm:prSet presAssocID="{BBDEB2C0-D089-4272-B63F-8D018A74A9F5}" presName="rootText" presStyleLbl="node3" presStyleIdx="4" presStyleCnt="15" custScaleX="75132" custScaleY="56448">
        <dgm:presLayoutVars>
          <dgm:chPref val="3"/>
        </dgm:presLayoutVars>
      </dgm:prSet>
      <dgm:spPr/>
      <dgm:t>
        <a:bodyPr/>
        <a:lstStyle/>
        <a:p>
          <a:endParaRPr lang="en-IN"/>
        </a:p>
      </dgm:t>
    </dgm:pt>
    <dgm:pt modelId="{4BE4C547-0EA0-4396-A3CB-F5DDCC28D0CF}" type="pres">
      <dgm:prSet presAssocID="{BBDEB2C0-D089-4272-B63F-8D018A74A9F5}" presName="rootConnector" presStyleLbl="node3" presStyleIdx="4" presStyleCnt="15"/>
      <dgm:spPr/>
      <dgm:t>
        <a:bodyPr/>
        <a:lstStyle/>
        <a:p>
          <a:endParaRPr lang="en-IN"/>
        </a:p>
      </dgm:t>
    </dgm:pt>
    <dgm:pt modelId="{2F676555-322A-4928-B2DD-99E2A27EE184}" type="pres">
      <dgm:prSet presAssocID="{BBDEB2C0-D089-4272-B63F-8D018A74A9F5}" presName="hierChild4" presStyleCnt="0"/>
      <dgm:spPr/>
    </dgm:pt>
    <dgm:pt modelId="{6D10CA97-3C44-4E32-9698-16E1071404D9}" type="pres">
      <dgm:prSet presAssocID="{BBDEB2C0-D089-4272-B63F-8D018A74A9F5}" presName="hierChild5" presStyleCnt="0"/>
      <dgm:spPr/>
    </dgm:pt>
    <dgm:pt modelId="{4630D2C3-280B-4015-8D78-E9A4256B2734}" type="pres">
      <dgm:prSet presAssocID="{EA4999DC-8C4D-41B0-9346-D22B17C839CE}" presName="hierChild5" presStyleCnt="0"/>
      <dgm:spPr/>
    </dgm:pt>
    <dgm:pt modelId="{129DA0E5-C73F-4656-98A3-DFD1B0A5E106}" type="pres">
      <dgm:prSet presAssocID="{8C66633E-E6CC-43CA-AB96-474817916208}" presName="Name37" presStyleLbl="parChTrans1D2" presStyleIdx="2" presStyleCnt="7"/>
      <dgm:spPr/>
      <dgm:t>
        <a:bodyPr/>
        <a:lstStyle/>
        <a:p>
          <a:endParaRPr lang="en-IN"/>
        </a:p>
      </dgm:t>
    </dgm:pt>
    <dgm:pt modelId="{EA81B6E4-1DBE-49BF-B68C-8557ABAA33DC}" type="pres">
      <dgm:prSet presAssocID="{8678C7A5-8477-4A19-ADAF-06F2500DC8DE}" presName="hierRoot2" presStyleCnt="0">
        <dgm:presLayoutVars>
          <dgm:hierBranch val="init"/>
        </dgm:presLayoutVars>
      </dgm:prSet>
      <dgm:spPr/>
    </dgm:pt>
    <dgm:pt modelId="{990A98E2-8B08-487F-AE72-40E9ECA0C56E}" type="pres">
      <dgm:prSet presAssocID="{8678C7A5-8477-4A19-ADAF-06F2500DC8DE}" presName="rootComposite" presStyleCnt="0"/>
      <dgm:spPr/>
    </dgm:pt>
    <dgm:pt modelId="{CBAC3F05-4D88-4CBF-8DFE-997D7BADBA56}" type="pres">
      <dgm:prSet presAssocID="{8678C7A5-8477-4A19-ADAF-06F2500DC8DE}" presName="rootText" presStyleLbl="node2" presStyleIdx="2" presStyleCnt="7">
        <dgm:presLayoutVars>
          <dgm:chPref val="3"/>
        </dgm:presLayoutVars>
      </dgm:prSet>
      <dgm:spPr/>
      <dgm:t>
        <a:bodyPr/>
        <a:lstStyle/>
        <a:p>
          <a:endParaRPr lang="en-IN"/>
        </a:p>
      </dgm:t>
    </dgm:pt>
    <dgm:pt modelId="{A568CD7F-3C7A-4E14-ABF4-AF0287C0D9C1}" type="pres">
      <dgm:prSet presAssocID="{8678C7A5-8477-4A19-ADAF-06F2500DC8DE}" presName="rootConnector" presStyleLbl="node2" presStyleIdx="2" presStyleCnt="7"/>
      <dgm:spPr/>
      <dgm:t>
        <a:bodyPr/>
        <a:lstStyle/>
        <a:p>
          <a:endParaRPr lang="en-IN"/>
        </a:p>
      </dgm:t>
    </dgm:pt>
    <dgm:pt modelId="{FFF45229-A344-4E92-8900-6816612CF7C0}" type="pres">
      <dgm:prSet presAssocID="{8678C7A5-8477-4A19-ADAF-06F2500DC8DE}" presName="hierChild4" presStyleCnt="0"/>
      <dgm:spPr/>
    </dgm:pt>
    <dgm:pt modelId="{99344389-2EB6-43C5-A968-8B66E4BEABD3}" type="pres">
      <dgm:prSet presAssocID="{AA1298CE-B29E-463A-A4E0-B94107C82E42}" presName="Name37" presStyleLbl="parChTrans1D3" presStyleIdx="5" presStyleCnt="15"/>
      <dgm:spPr/>
      <dgm:t>
        <a:bodyPr/>
        <a:lstStyle/>
        <a:p>
          <a:endParaRPr lang="en-IN"/>
        </a:p>
      </dgm:t>
    </dgm:pt>
    <dgm:pt modelId="{DFF94A4F-D9F7-4E35-AEA2-2F92EB229F8E}" type="pres">
      <dgm:prSet presAssocID="{8567F702-37BD-45E0-9657-75B2A5715B80}" presName="hierRoot2" presStyleCnt="0">
        <dgm:presLayoutVars>
          <dgm:hierBranch val="init"/>
        </dgm:presLayoutVars>
      </dgm:prSet>
      <dgm:spPr/>
    </dgm:pt>
    <dgm:pt modelId="{EB96F3D8-3F1D-488A-8702-C5E7F061D70A}" type="pres">
      <dgm:prSet presAssocID="{8567F702-37BD-45E0-9657-75B2A5715B80}" presName="rootComposite" presStyleCnt="0"/>
      <dgm:spPr/>
    </dgm:pt>
    <dgm:pt modelId="{982DD80C-E6C6-4D18-9C7D-07788C189A00}" type="pres">
      <dgm:prSet presAssocID="{8567F702-37BD-45E0-9657-75B2A5715B80}" presName="rootText" presStyleLbl="node3" presStyleIdx="5" presStyleCnt="15" custScaleX="68302">
        <dgm:presLayoutVars>
          <dgm:chPref val="3"/>
        </dgm:presLayoutVars>
      </dgm:prSet>
      <dgm:spPr/>
      <dgm:t>
        <a:bodyPr/>
        <a:lstStyle/>
        <a:p>
          <a:endParaRPr lang="en-IN"/>
        </a:p>
      </dgm:t>
    </dgm:pt>
    <dgm:pt modelId="{CE273A5C-6740-4706-9AD9-79AE1155B692}" type="pres">
      <dgm:prSet presAssocID="{8567F702-37BD-45E0-9657-75B2A5715B80}" presName="rootConnector" presStyleLbl="node3" presStyleIdx="5" presStyleCnt="15"/>
      <dgm:spPr/>
      <dgm:t>
        <a:bodyPr/>
        <a:lstStyle/>
        <a:p>
          <a:endParaRPr lang="en-IN"/>
        </a:p>
      </dgm:t>
    </dgm:pt>
    <dgm:pt modelId="{447A5EC0-0B7B-4989-BEF3-8E1B6B025C77}" type="pres">
      <dgm:prSet presAssocID="{8567F702-37BD-45E0-9657-75B2A5715B80}" presName="hierChild4" presStyleCnt="0"/>
      <dgm:spPr/>
    </dgm:pt>
    <dgm:pt modelId="{9E0A2583-D892-4CD5-8181-F74DC20E39DC}" type="pres">
      <dgm:prSet presAssocID="{8567F702-37BD-45E0-9657-75B2A5715B80}" presName="hierChild5" presStyleCnt="0"/>
      <dgm:spPr/>
    </dgm:pt>
    <dgm:pt modelId="{EE643868-EE2C-4423-8276-4D0131247532}" type="pres">
      <dgm:prSet presAssocID="{294653F1-09B7-4F00-A59B-7978B03F6199}" presName="Name37" presStyleLbl="parChTrans1D3" presStyleIdx="6" presStyleCnt="15"/>
      <dgm:spPr/>
      <dgm:t>
        <a:bodyPr/>
        <a:lstStyle/>
        <a:p>
          <a:endParaRPr lang="en-IN"/>
        </a:p>
      </dgm:t>
    </dgm:pt>
    <dgm:pt modelId="{EC3C36E2-A722-46A9-AFEF-B050F154B6FB}" type="pres">
      <dgm:prSet presAssocID="{AB35F4C4-C74C-43DF-BA42-1DBCDB4FCCEC}" presName="hierRoot2" presStyleCnt="0">
        <dgm:presLayoutVars>
          <dgm:hierBranch val="init"/>
        </dgm:presLayoutVars>
      </dgm:prSet>
      <dgm:spPr/>
    </dgm:pt>
    <dgm:pt modelId="{B8755166-119D-4AEE-89F2-E4717381FCF3}" type="pres">
      <dgm:prSet presAssocID="{AB35F4C4-C74C-43DF-BA42-1DBCDB4FCCEC}" presName="rootComposite" presStyleCnt="0"/>
      <dgm:spPr/>
    </dgm:pt>
    <dgm:pt modelId="{DD6AC960-60ED-4D02-AF0B-3EB836A2FF60}" type="pres">
      <dgm:prSet presAssocID="{AB35F4C4-C74C-43DF-BA42-1DBCDB4FCCEC}" presName="rootText" presStyleLbl="node3" presStyleIdx="6" presStyleCnt="15" custScaleX="82645">
        <dgm:presLayoutVars>
          <dgm:chPref val="3"/>
        </dgm:presLayoutVars>
      </dgm:prSet>
      <dgm:spPr/>
      <dgm:t>
        <a:bodyPr/>
        <a:lstStyle/>
        <a:p>
          <a:endParaRPr lang="en-IN"/>
        </a:p>
      </dgm:t>
    </dgm:pt>
    <dgm:pt modelId="{DFBB3945-C09B-4EF5-B902-5F32E2BA5D74}" type="pres">
      <dgm:prSet presAssocID="{AB35F4C4-C74C-43DF-BA42-1DBCDB4FCCEC}" presName="rootConnector" presStyleLbl="node3" presStyleIdx="6" presStyleCnt="15"/>
      <dgm:spPr/>
      <dgm:t>
        <a:bodyPr/>
        <a:lstStyle/>
        <a:p>
          <a:endParaRPr lang="en-IN"/>
        </a:p>
      </dgm:t>
    </dgm:pt>
    <dgm:pt modelId="{53880E69-D26E-4B78-84A8-5116683BC807}" type="pres">
      <dgm:prSet presAssocID="{AB35F4C4-C74C-43DF-BA42-1DBCDB4FCCEC}" presName="hierChild4" presStyleCnt="0"/>
      <dgm:spPr/>
    </dgm:pt>
    <dgm:pt modelId="{E50E151C-439C-4334-A24A-44AB54377C26}" type="pres">
      <dgm:prSet presAssocID="{AB35F4C4-C74C-43DF-BA42-1DBCDB4FCCEC}" presName="hierChild5" presStyleCnt="0"/>
      <dgm:spPr/>
    </dgm:pt>
    <dgm:pt modelId="{DA2E5390-09A5-4EC8-B8A1-78C8094B37FB}" type="pres">
      <dgm:prSet presAssocID="{7B1D8ADC-15F3-4D3C-9B2F-8D7556E99247}" presName="Name37" presStyleLbl="parChTrans1D3" presStyleIdx="7" presStyleCnt="15"/>
      <dgm:spPr/>
      <dgm:t>
        <a:bodyPr/>
        <a:lstStyle/>
        <a:p>
          <a:endParaRPr lang="en-IN"/>
        </a:p>
      </dgm:t>
    </dgm:pt>
    <dgm:pt modelId="{17F9C8B5-4EC5-4749-B0F5-F32F98930825}" type="pres">
      <dgm:prSet presAssocID="{EE1D720D-914B-4E39-9050-56BF57C2B2A9}" presName="hierRoot2" presStyleCnt="0">
        <dgm:presLayoutVars>
          <dgm:hierBranch val="init"/>
        </dgm:presLayoutVars>
      </dgm:prSet>
      <dgm:spPr/>
    </dgm:pt>
    <dgm:pt modelId="{BD85E0D6-7AC5-4FF0-92B6-07DAF0068D1A}" type="pres">
      <dgm:prSet presAssocID="{EE1D720D-914B-4E39-9050-56BF57C2B2A9}" presName="rootComposite" presStyleCnt="0"/>
      <dgm:spPr/>
    </dgm:pt>
    <dgm:pt modelId="{40644FBF-DBFF-4158-8DF2-9CCD69A9F993}" type="pres">
      <dgm:prSet presAssocID="{EE1D720D-914B-4E39-9050-56BF57C2B2A9}" presName="rootText" presStyleLbl="node3" presStyleIdx="7" presStyleCnt="15" custScaleX="90909" custScaleY="90909">
        <dgm:presLayoutVars>
          <dgm:chPref val="3"/>
        </dgm:presLayoutVars>
      </dgm:prSet>
      <dgm:spPr/>
      <dgm:t>
        <a:bodyPr/>
        <a:lstStyle/>
        <a:p>
          <a:endParaRPr lang="en-IN"/>
        </a:p>
      </dgm:t>
    </dgm:pt>
    <dgm:pt modelId="{668EF569-1074-4164-9B4A-5F3C71976044}" type="pres">
      <dgm:prSet presAssocID="{EE1D720D-914B-4E39-9050-56BF57C2B2A9}" presName="rootConnector" presStyleLbl="node3" presStyleIdx="7" presStyleCnt="15"/>
      <dgm:spPr/>
      <dgm:t>
        <a:bodyPr/>
        <a:lstStyle/>
        <a:p>
          <a:endParaRPr lang="en-IN"/>
        </a:p>
      </dgm:t>
    </dgm:pt>
    <dgm:pt modelId="{88076C30-B69F-4E0A-86AB-063FF7DE2414}" type="pres">
      <dgm:prSet presAssocID="{EE1D720D-914B-4E39-9050-56BF57C2B2A9}" presName="hierChild4" presStyleCnt="0"/>
      <dgm:spPr/>
    </dgm:pt>
    <dgm:pt modelId="{3B884335-1BDA-436A-A120-FF853CD87CA4}" type="pres">
      <dgm:prSet presAssocID="{EE1D720D-914B-4E39-9050-56BF57C2B2A9}" presName="hierChild5" presStyleCnt="0"/>
      <dgm:spPr/>
    </dgm:pt>
    <dgm:pt modelId="{9EA8CC55-A40D-49DA-86C8-40B1C17B0AFA}" type="pres">
      <dgm:prSet presAssocID="{8678C7A5-8477-4A19-ADAF-06F2500DC8DE}" presName="hierChild5" presStyleCnt="0"/>
      <dgm:spPr/>
    </dgm:pt>
    <dgm:pt modelId="{BB5A7B0E-3C41-41DF-99AF-4C182C775FBB}" type="pres">
      <dgm:prSet presAssocID="{03FD11B0-1304-4AA2-B31A-92522AA159D1}" presName="Name37" presStyleLbl="parChTrans1D2" presStyleIdx="3" presStyleCnt="7"/>
      <dgm:spPr/>
      <dgm:t>
        <a:bodyPr/>
        <a:lstStyle/>
        <a:p>
          <a:endParaRPr lang="en-IN"/>
        </a:p>
      </dgm:t>
    </dgm:pt>
    <dgm:pt modelId="{91A87711-0378-457D-9772-5B0C7272A572}" type="pres">
      <dgm:prSet presAssocID="{8C098909-F45D-4199-9964-EC9EE1210E3E}" presName="hierRoot2" presStyleCnt="0">
        <dgm:presLayoutVars>
          <dgm:hierBranch val="init"/>
        </dgm:presLayoutVars>
      </dgm:prSet>
      <dgm:spPr/>
    </dgm:pt>
    <dgm:pt modelId="{54316CCC-96A4-422B-8144-26B62E57ED91}" type="pres">
      <dgm:prSet presAssocID="{8C098909-F45D-4199-9964-EC9EE1210E3E}" presName="rootComposite" presStyleCnt="0"/>
      <dgm:spPr/>
    </dgm:pt>
    <dgm:pt modelId="{67123268-FE70-44B2-8AC5-807066A53199}" type="pres">
      <dgm:prSet presAssocID="{8C098909-F45D-4199-9964-EC9EE1210E3E}" presName="rootText" presStyleLbl="node2" presStyleIdx="3" presStyleCnt="7">
        <dgm:presLayoutVars>
          <dgm:chPref val="3"/>
        </dgm:presLayoutVars>
      </dgm:prSet>
      <dgm:spPr/>
      <dgm:t>
        <a:bodyPr/>
        <a:lstStyle/>
        <a:p>
          <a:endParaRPr lang="en-IN"/>
        </a:p>
      </dgm:t>
    </dgm:pt>
    <dgm:pt modelId="{CAD17934-01D4-402E-9F24-42FC151A25CA}" type="pres">
      <dgm:prSet presAssocID="{8C098909-F45D-4199-9964-EC9EE1210E3E}" presName="rootConnector" presStyleLbl="node2" presStyleIdx="3" presStyleCnt="7"/>
      <dgm:spPr/>
      <dgm:t>
        <a:bodyPr/>
        <a:lstStyle/>
        <a:p>
          <a:endParaRPr lang="en-IN"/>
        </a:p>
      </dgm:t>
    </dgm:pt>
    <dgm:pt modelId="{4D13C4C8-4B25-42D7-8ED9-D4856D59BC50}" type="pres">
      <dgm:prSet presAssocID="{8C098909-F45D-4199-9964-EC9EE1210E3E}" presName="hierChild4" presStyleCnt="0"/>
      <dgm:spPr/>
    </dgm:pt>
    <dgm:pt modelId="{8533B2D9-930A-4DD3-B3B0-D28CBAFE774E}" type="pres">
      <dgm:prSet presAssocID="{41898570-65AD-4C2F-9987-1268D5A4C60A}" presName="Name37" presStyleLbl="parChTrans1D3" presStyleIdx="8" presStyleCnt="15"/>
      <dgm:spPr/>
      <dgm:t>
        <a:bodyPr/>
        <a:lstStyle/>
        <a:p>
          <a:endParaRPr lang="en-IN"/>
        </a:p>
      </dgm:t>
    </dgm:pt>
    <dgm:pt modelId="{3EF73B3C-C373-4DE1-BFCD-8B0CFD16A715}" type="pres">
      <dgm:prSet presAssocID="{88999DD6-1DA7-498D-8D9A-CBFA06F7ED83}" presName="hierRoot2" presStyleCnt="0">
        <dgm:presLayoutVars>
          <dgm:hierBranch val="init"/>
        </dgm:presLayoutVars>
      </dgm:prSet>
      <dgm:spPr/>
    </dgm:pt>
    <dgm:pt modelId="{E5978462-E79A-42C0-BDEC-DF19BA6D142F}" type="pres">
      <dgm:prSet presAssocID="{88999DD6-1DA7-498D-8D9A-CBFA06F7ED83}" presName="rootComposite" presStyleCnt="0"/>
      <dgm:spPr/>
    </dgm:pt>
    <dgm:pt modelId="{C432B3A3-696A-40F2-B5DB-4D626E660181}" type="pres">
      <dgm:prSet presAssocID="{88999DD6-1DA7-498D-8D9A-CBFA06F7ED83}" presName="rootText" presStyleLbl="node3" presStyleIdx="8" presStyleCnt="15" custScaleX="68302">
        <dgm:presLayoutVars>
          <dgm:chPref val="3"/>
        </dgm:presLayoutVars>
      </dgm:prSet>
      <dgm:spPr/>
      <dgm:t>
        <a:bodyPr/>
        <a:lstStyle/>
        <a:p>
          <a:endParaRPr lang="en-IN"/>
        </a:p>
      </dgm:t>
    </dgm:pt>
    <dgm:pt modelId="{4780948F-A6CB-42A5-9865-0949EDFE90BA}" type="pres">
      <dgm:prSet presAssocID="{88999DD6-1DA7-498D-8D9A-CBFA06F7ED83}" presName="rootConnector" presStyleLbl="node3" presStyleIdx="8" presStyleCnt="15"/>
      <dgm:spPr/>
      <dgm:t>
        <a:bodyPr/>
        <a:lstStyle/>
        <a:p>
          <a:endParaRPr lang="en-IN"/>
        </a:p>
      </dgm:t>
    </dgm:pt>
    <dgm:pt modelId="{94CD1720-B032-4B96-BA4E-826E16D745F8}" type="pres">
      <dgm:prSet presAssocID="{88999DD6-1DA7-498D-8D9A-CBFA06F7ED83}" presName="hierChild4" presStyleCnt="0"/>
      <dgm:spPr/>
    </dgm:pt>
    <dgm:pt modelId="{A519D10A-19AD-4B8B-B0B4-F4EB06375611}" type="pres">
      <dgm:prSet presAssocID="{88999DD6-1DA7-498D-8D9A-CBFA06F7ED83}" presName="hierChild5" presStyleCnt="0"/>
      <dgm:spPr/>
    </dgm:pt>
    <dgm:pt modelId="{C390E722-FBB7-4728-AA7A-27BB01C2784E}" type="pres">
      <dgm:prSet presAssocID="{8C098909-F45D-4199-9964-EC9EE1210E3E}" presName="hierChild5" presStyleCnt="0"/>
      <dgm:spPr/>
    </dgm:pt>
    <dgm:pt modelId="{BD9CEA92-670B-4FB7-873E-AF15E8247C22}" type="pres">
      <dgm:prSet presAssocID="{38060806-E767-43A9-BFE9-18021F5E97D0}" presName="Name37" presStyleLbl="parChTrans1D2" presStyleIdx="4" presStyleCnt="7"/>
      <dgm:spPr/>
      <dgm:t>
        <a:bodyPr/>
        <a:lstStyle/>
        <a:p>
          <a:endParaRPr lang="en-IN"/>
        </a:p>
      </dgm:t>
    </dgm:pt>
    <dgm:pt modelId="{493073F5-9B01-4FE1-ABE3-08F2F85FD861}" type="pres">
      <dgm:prSet presAssocID="{C1982983-0163-4794-96EE-F88CF89B5385}" presName="hierRoot2" presStyleCnt="0">
        <dgm:presLayoutVars>
          <dgm:hierBranch val="init"/>
        </dgm:presLayoutVars>
      </dgm:prSet>
      <dgm:spPr/>
    </dgm:pt>
    <dgm:pt modelId="{AC171859-196D-42FB-8967-76CB5D411A27}" type="pres">
      <dgm:prSet presAssocID="{C1982983-0163-4794-96EE-F88CF89B5385}" presName="rootComposite" presStyleCnt="0"/>
      <dgm:spPr/>
    </dgm:pt>
    <dgm:pt modelId="{A3A9AD2E-8013-48D6-8E85-84E520702392}" type="pres">
      <dgm:prSet presAssocID="{C1982983-0163-4794-96EE-F88CF89B5385}" presName="rootText" presStyleLbl="node2" presStyleIdx="4" presStyleCnt="7">
        <dgm:presLayoutVars>
          <dgm:chPref val="3"/>
        </dgm:presLayoutVars>
      </dgm:prSet>
      <dgm:spPr/>
      <dgm:t>
        <a:bodyPr/>
        <a:lstStyle/>
        <a:p>
          <a:endParaRPr lang="en-IN"/>
        </a:p>
      </dgm:t>
    </dgm:pt>
    <dgm:pt modelId="{052B2BA0-14F9-4255-9D69-F6CFFE061A41}" type="pres">
      <dgm:prSet presAssocID="{C1982983-0163-4794-96EE-F88CF89B5385}" presName="rootConnector" presStyleLbl="node2" presStyleIdx="4" presStyleCnt="7"/>
      <dgm:spPr/>
      <dgm:t>
        <a:bodyPr/>
        <a:lstStyle/>
        <a:p>
          <a:endParaRPr lang="en-IN"/>
        </a:p>
      </dgm:t>
    </dgm:pt>
    <dgm:pt modelId="{07F353F9-5BE0-480E-AE7C-35EBF88CEE5E}" type="pres">
      <dgm:prSet presAssocID="{C1982983-0163-4794-96EE-F88CF89B5385}" presName="hierChild4" presStyleCnt="0"/>
      <dgm:spPr/>
    </dgm:pt>
    <dgm:pt modelId="{D94BACE8-3B67-4E7B-B55F-C571E2AAB45A}" type="pres">
      <dgm:prSet presAssocID="{08F27F8F-3D14-449E-9904-CE6AE704B93E}" presName="Name37" presStyleLbl="parChTrans1D3" presStyleIdx="9" presStyleCnt="15"/>
      <dgm:spPr/>
      <dgm:t>
        <a:bodyPr/>
        <a:lstStyle/>
        <a:p>
          <a:endParaRPr lang="en-IN"/>
        </a:p>
      </dgm:t>
    </dgm:pt>
    <dgm:pt modelId="{21A8C884-DE6E-4A33-AC08-111F9F5657BD}" type="pres">
      <dgm:prSet presAssocID="{C9F1BD73-DEAD-45E9-92CA-55AF1A1D18D2}" presName="hierRoot2" presStyleCnt="0">
        <dgm:presLayoutVars>
          <dgm:hierBranch val="init"/>
        </dgm:presLayoutVars>
      </dgm:prSet>
      <dgm:spPr/>
    </dgm:pt>
    <dgm:pt modelId="{D164CDBD-79EB-4688-9625-BF04323AA767}" type="pres">
      <dgm:prSet presAssocID="{C9F1BD73-DEAD-45E9-92CA-55AF1A1D18D2}" presName="rootComposite" presStyleCnt="0"/>
      <dgm:spPr/>
    </dgm:pt>
    <dgm:pt modelId="{7F852D3A-299B-4FAD-82A3-8656D82DBB39}" type="pres">
      <dgm:prSet presAssocID="{C9F1BD73-DEAD-45E9-92CA-55AF1A1D18D2}" presName="rootText" presStyleLbl="node3" presStyleIdx="9" presStyleCnt="15" custScaleX="62093" custScaleY="62093">
        <dgm:presLayoutVars>
          <dgm:chPref val="3"/>
        </dgm:presLayoutVars>
      </dgm:prSet>
      <dgm:spPr/>
      <dgm:t>
        <a:bodyPr/>
        <a:lstStyle/>
        <a:p>
          <a:endParaRPr lang="en-IN"/>
        </a:p>
      </dgm:t>
    </dgm:pt>
    <dgm:pt modelId="{7622C097-81DF-4C6D-8688-17FDDC49A2AD}" type="pres">
      <dgm:prSet presAssocID="{C9F1BD73-DEAD-45E9-92CA-55AF1A1D18D2}" presName="rootConnector" presStyleLbl="node3" presStyleIdx="9" presStyleCnt="15"/>
      <dgm:spPr/>
      <dgm:t>
        <a:bodyPr/>
        <a:lstStyle/>
        <a:p>
          <a:endParaRPr lang="en-IN"/>
        </a:p>
      </dgm:t>
    </dgm:pt>
    <dgm:pt modelId="{0089504A-600A-428A-A1A8-4D8CD75F7387}" type="pres">
      <dgm:prSet presAssocID="{C9F1BD73-DEAD-45E9-92CA-55AF1A1D18D2}" presName="hierChild4" presStyleCnt="0"/>
      <dgm:spPr/>
    </dgm:pt>
    <dgm:pt modelId="{BC548EB9-4734-4DCA-B34A-3E1A9C802B3A}" type="pres">
      <dgm:prSet presAssocID="{C9F1BD73-DEAD-45E9-92CA-55AF1A1D18D2}" presName="hierChild5" presStyleCnt="0"/>
      <dgm:spPr/>
    </dgm:pt>
    <dgm:pt modelId="{4613D765-DB59-47C1-9E59-FBB32C6D6752}" type="pres">
      <dgm:prSet presAssocID="{367B60FF-9066-4793-8EB5-5EBC900EA6C9}" presName="Name37" presStyleLbl="parChTrans1D3" presStyleIdx="10" presStyleCnt="15"/>
      <dgm:spPr/>
      <dgm:t>
        <a:bodyPr/>
        <a:lstStyle/>
        <a:p>
          <a:endParaRPr lang="en-IN"/>
        </a:p>
      </dgm:t>
    </dgm:pt>
    <dgm:pt modelId="{45025911-DD93-4A56-BC03-80C1474C93F2}" type="pres">
      <dgm:prSet presAssocID="{94270C93-E9B9-49FA-80E1-8AD17E6241EB}" presName="hierRoot2" presStyleCnt="0">
        <dgm:presLayoutVars>
          <dgm:hierBranch val="init"/>
        </dgm:presLayoutVars>
      </dgm:prSet>
      <dgm:spPr/>
    </dgm:pt>
    <dgm:pt modelId="{73A0558C-7CD1-442C-A6C8-6CF96D4EF10E}" type="pres">
      <dgm:prSet presAssocID="{94270C93-E9B9-49FA-80E1-8AD17E6241EB}" presName="rootComposite" presStyleCnt="0"/>
      <dgm:spPr/>
    </dgm:pt>
    <dgm:pt modelId="{A0BB9F5D-52FF-4FA0-9059-B083452FD077}" type="pres">
      <dgm:prSet presAssocID="{94270C93-E9B9-49FA-80E1-8AD17E6241EB}" presName="rootText" presStyleLbl="node3" presStyleIdx="10" presStyleCnt="15" custScaleX="62093" custScaleY="62093">
        <dgm:presLayoutVars>
          <dgm:chPref val="3"/>
        </dgm:presLayoutVars>
      </dgm:prSet>
      <dgm:spPr/>
      <dgm:t>
        <a:bodyPr/>
        <a:lstStyle/>
        <a:p>
          <a:endParaRPr lang="en-IN"/>
        </a:p>
      </dgm:t>
    </dgm:pt>
    <dgm:pt modelId="{2956A0F2-C8BF-44A3-A1BA-E4053D1894D3}" type="pres">
      <dgm:prSet presAssocID="{94270C93-E9B9-49FA-80E1-8AD17E6241EB}" presName="rootConnector" presStyleLbl="node3" presStyleIdx="10" presStyleCnt="15"/>
      <dgm:spPr/>
      <dgm:t>
        <a:bodyPr/>
        <a:lstStyle/>
        <a:p>
          <a:endParaRPr lang="en-IN"/>
        </a:p>
      </dgm:t>
    </dgm:pt>
    <dgm:pt modelId="{6B6F30CF-B30D-4047-B10D-04086DB7F788}" type="pres">
      <dgm:prSet presAssocID="{94270C93-E9B9-49FA-80E1-8AD17E6241EB}" presName="hierChild4" presStyleCnt="0"/>
      <dgm:spPr/>
    </dgm:pt>
    <dgm:pt modelId="{D0EAA10D-42B5-4F1F-AFF2-E0FB2AB71785}" type="pres">
      <dgm:prSet presAssocID="{94270C93-E9B9-49FA-80E1-8AD17E6241EB}" presName="hierChild5" presStyleCnt="0"/>
      <dgm:spPr/>
    </dgm:pt>
    <dgm:pt modelId="{572B9E0B-6C28-4535-A45B-BF9281964045}" type="pres">
      <dgm:prSet presAssocID="{F58568D8-4350-414E-962E-568ABD3BB531}" presName="Name37" presStyleLbl="parChTrans1D3" presStyleIdx="11" presStyleCnt="15"/>
      <dgm:spPr/>
      <dgm:t>
        <a:bodyPr/>
        <a:lstStyle/>
        <a:p>
          <a:endParaRPr lang="en-IN"/>
        </a:p>
      </dgm:t>
    </dgm:pt>
    <dgm:pt modelId="{2256C90F-B0B8-492F-8C58-99D767D7F125}" type="pres">
      <dgm:prSet presAssocID="{433F543F-A57D-42AD-913B-AF0C23AB17FE}" presName="hierRoot2" presStyleCnt="0">
        <dgm:presLayoutVars>
          <dgm:hierBranch val="init"/>
        </dgm:presLayoutVars>
      </dgm:prSet>
      <dgm:spPr/>
    </dgm:pt>
    <dgm:pt modelId="{1AC7EBFD-E1C9-4919-9BF6-3EEEE0C9DAF6}" type="pres">
      <dgm:prSet presAssocID="{433F543F-A57D-42AD-913B-AF0C23AB17FE}" presName="rootComposite" presStyleCnt="0"/>
      <dgm:spPr/>
    </dgm:pt>
    <dgm:pt modelId="{BECA466B-8DC4-4E4D-A9C5-91D01AAE48AB}" type="pres">
      <dgm:prSet presAssocID="{433F543F-A57D-42AD-913B-AF0C23AB17FE}" presName="rootText" presStyleLbl="node3" presStyleIdx="11" presStyleCnt="15" custScaleX="75132" custScaleY="68302">
        <dgm:presLayoutVars>
          <dgm:chPref val="3"/>
        </dgm:presLayoutVars>
      </dgm:prSet>
      <dgm:spPr/>
      <dgm:t>
        <a:bodyPr/>
        <a:lstStyle/>
        <a:p>
          <a:endParaRPr lang="en-IN"/>
        </a:p>
      </dgm:t>
    </dgm:pt>
    <dgm:pt modelId="{B1906C93-E703-4678-885F-4103A6F467F0}" type="pres">
      <dgm:prSet presAssocID="{433F543F-A57D-42AD-913B-AF0C23AB17FE}" presName="rootConnector" presStyleLbl="node3" presStyleIdx="11" presStyleCnt="15"/>
      <dgm:spPr/>
      <dgm:t>
        <a:bodyPr/>
        <a:lstStyle/>
        <a:p>
          <a:endParaRPr lang="en-IN"/>
        </a:p>
      </dgm:t>
    </dgm:pt>
    <dgm:pt modelId="{7C110DAF-E28A-44DA-B7A0-A3308BFB0CA8}" type="pres">
      <dgm:prSet presAssocID="{433F543F-A57D-42AD-913B-AF0C23AB17FE}" presName="hierChild4" presStyleCnt="0"/>
      <dgm:spPr/>
    </dgm:pt>
    <dgm:pt modelId="{DB66E5B4-EFDA-45FA-A4E0-21DF3ED09FE6}" type="pres">
      <dgm:prSet presAssocID="{433F543F-A57D-42AD-913B-AF0C23AB17FE}" presName="hierChild5" presStyleCnt="0"/>
      <dgm:spPr/>
    </dgm:pt>
    <dgm:pt modelId="{84567337-4451-403F-80E1-9A2333F3CCEC}" type="pres">
      <dgm:prSet presAssocID="{C1982983-0163-4794-96EE-F88CF89B5385}" presName="hierChild5" presStyleCnt="0"/>
      <dgm:spPr/>
    </dgm:pt>
    <dgm:pt modelId="{DA819CEA-4876-4E38-8FE7-4030D02C8458}" type="pres">
      <dgm:prSet presAssocID="{3EED6146-F483-4E32-A6B4-26682D1FBD78}" presName="Name37" presStyleLbl="parChTrans1D2" presStyleIdx="5" presStyleCnt="7"/>
      <dgm:spPr/>
      <dgm:t>
        <a:bodyPr/>
        <a:lstStyle/>
        <a:p>
          <a:endParaRPr lang="en-IN"/>
        </a:p>
      </dgm:t>
    </dgm:pt>
    <dgm:pt modelId="{1E30B66D-BC6B-4A09-9C7C-676990A91913}" type="pres">
      <dgm:prSet presAssocID="{970505FD-9CC9-42AE-9A05-F59EB3661FAF}" presName="hierRoot2" presStyleCnt="0">
        <dgm:presLayoutVars>
          <dgm:hierBranch val="init"/>
        </dgm:presLayoutVars>
      </dgm:prSet>
      <dgm:spPr/>
    </dgm:pt>
    <dgm:pt modelId="{268C161C-795B-4753-9B07-FB862CD7890C}" type="pres">
      <dgm:prSet presAssocID="{970505FD-9CC9-42AE-9A05-F59EB3661FAF}" presName="rootComposite" presStyleCnt="0"/>
      <dgm:spPr/>
    </dgm:pt>
    <dgm:pt modelId="{208D7AF1-9F62-4F32-BF06-897AA07612CC}" type="pres">
      <dgm:prSet presAssocID="{970505FD-9CC9-42AE-9A05-F59EB3661FAF}" presName="rootText" presStyleLbl="node2" presStyleIdx="5" presStyleCnt="7">
        <dgm:presLayoutVars>
          <dgm:chPref val="3"/>
        </dgm:presLayoutVars>
      </dgm:prSet>
      <dgm:spPr/>
      <dgm:t>
        <a:bodyPr/>
        <a:lstStyle/>
        <a:p>
          <a:endParaRPr lang="en-IN"/>
        </a:p>
      </dgm:t>
    </dgm:pt>
    <dgm:pt modelId="{D242F2E2-1B29-4F3A-A152-B7CD111A4A0E}" type="pres">
      <dgm:prSet presAssocID="{970505FD-9CC9-42AE-9A05-F59EB3661FAF}" presName="rootConnector" presStyleLbl="node2" presStyleIdx="5" presStyleCnt="7"/>
      <dgm:spPr/>
      <dgm:t>
        <a:bodyPr/>
        <a:lstStyle/>
        <a:p>
          <a:endParaRPr lang="en-IN"/>
        </a:p>
      </dgm:t>
    </dgm:pt>
    <dgm:pt modelId="{FD33FA94-CAAB-48C5-8CC9-9F95B6D47D32}" type="pres">
      <dgm:prSet presAssocID="{970505FD-9CC9-42AE-9A05-F59EB3661FAF}" presName="hierChild4" presStyleCnt="0"/>
      <dgm:spPr/>
    </dgm:pt>
    <dgm:pt modelId="{11D3F917-434C-4984-9D01-BA35CCCEC68B}" type="pres">
      <dgm:prSet presAssocID="{E71D248C-1B01-4754-B239-77C8B5EACF7D}" presName="Name37" presStyleLbl="parChTrans1D3" presStyleIdx="12" presStyleCnt="15"/>
      <dgm:spPr/>
      <dgm:t>
        <a:bodyPr/>
        <a:lstStyle/>
        <a:p>
          <a:endParaRPr lang="en-IN"/>
        </a:p>
      </dgm:t>
    </dgm:pt>
    <dgm:pt modelId="{B0341CDB-C8BA-46FE-94EB-616725B04879}" type="pres">
      <dgm:prSet presAssocID="{B535F4D8-C430-4915-880C-412FCABC57EA}" presName="hierRoot2" presStyleCnt="0">
        <dgm:presLayoutVars>
          <dgm:hierBranch val="init"/>
        </dgm:presLayoutVars>
      </dgm:prSet>
      <dgm:spPr/>
    </dgm:pt>
    <dgm:pt modelId="{96B17A6A-3B17-4A3F-9FB9-0C2B2A2C6263}" type="pres">
      <dgm:prSet presAssocID="{B535F4D8-C430-4915-880C-412FCABC57EA}" presName="rootComposite" presStyleCnt="0"/>
      <dgm:spPr/>
    </dgm:pt>
    <dgm:pt modelId="{21293E3C-1C93-449B-8342-523269C83D1E}" type="pres">
      <dgm:prSet presAssocID="{B535F4D8-C430-4915-880C-412FCABC57EA}" presName="rootText" presStyleLbl="node3" presStyleIdx="12" presStyleCnt="15">
        <dgm:presLayoutVars>
          <dgm:chPref val="3"/>
        </dgm:presLayoutVars>
      </dgm:prSet>
      <dgm:spPr/>
      <dgm:t>
        <a:bodyPr/>
        <a:lstStyle/>
        <a:p>
          <a:endParaRPr lang="en-IN"/>
        </a:p>
      </dgm:t>
    </dgm:pt>
    <dgm:pt modelId="{D7AD6B6E-EDF2-417D-9591-2C27EAEF4870}" type="pres">
      <dgm:prSet presAssocID="{B535F4D8-C430-4915-880C-412FCABC57EA}" presName="rootConnector" presStyleLbl="node3" presStyleIdx="12" presStyleCnt="15"/>
      <dgm:spPr/>
      <dgm:t>
        <a:bodyPr/>
        <a:lstStyle/>
        <a:p>
          <a:endParaRPr lang="en-IN"/>
        </a:p>
      </dgm:t>
    </dgm:pt>
    <dgm:pt modelId="{278DC684-83FA-4352-A767-2B286F8E2689}" type="pres">
      <dgm:prSet presAssocID="{B535F4D8-C430-4915-880C-412FCABC57EA}" presName="hierChild4" presStyleCnt="0"/>
      <dgm:spPr/>
    </dgm:pt>
    <dgm:pt modelId="{5BE7B085-BC59-4C4E-BF30-9DE28C98AD90}" type="pres">
      <dgm:prSet presAssocID="{B535F4D8-C430-4915-880C-412FCABC57EA}" presName="hierChild5" presStyleCnt="0"/>
      <dgm:spPr/>
    </dgm:pt>
    <dgm:pt modelId="{5C393A68-3B62-49F9-BC30-469D4E6289C8}" type="pres">
      <dgm:prSet presAssocID="{5771ACEB-28BC-4290-B5AD-5BACED00D7AF}" presName="Name37" presStyleLbl="parChTrans1D3" presStyleIdx="13" presStyleCnt="15"/>
      <dgm:spPr/>
      <dgm:t>
        <a:bodyPr/>
        <a:lstStyle/>
        <a:p>
          <a:endParaRPr lang="en-IN"/>
        </a:p>
      </dgm:t>
    </dgm:pt>
    <dgm:pt modelId="{2DB6E616-317A-427F-9334-7BD0400C1526}" type="pres">
      <dgm:prSet presAssocID="{3D4C761F-A24A-4D2D-80CA-F994D0ABEA73}" presName="hierRoot2" presStyleCnt="0">
        <dgm:presLayoutVars>
          <dgm:hierBranch val="init"/>
        </dgm:presLayoutVars>
      </dgm:prSet>
      <dgm:spPr/>
    </dgm:pt>
    <dgm:pt modelId="{A9A1828A-1940-468D-A6DA-C65D783601AE}" type="pres">
      <dgm:prSet presAssocID="{3D4C761F-A24A-4D2D-80CA-F994D0ABEA73}" presName="rootComposite" presStyleCnt="0"/>
      <dgm:spPr/>
    </dgm:pt>
    <dgm:pt modelId="{6AB69B02-B24F-4975-B581-0CB600E1CF1C}" type="pres">
      <dgm:prSet presAssocID="{3D4C761F-A24A-4D2D-80CA-F994D0ABEA73}" presName="rootText" presStyleLbl="node3" presStyleIdx="13" presStyleCnt="15">
        <dgm:presLayoutVars>
          <dgm:chPref val="3"/>
        </dgm:presLayoutVars>
      </dgm:prSet>
      <dgm:spPr/>
      <dgm:t>
        <a:bodyPr/>
        <a:lstStyle/>
        <a:p>
          <a:endParaRPr lang="en-IN"/>
        </a:p>
      </dgm:t>
    </dgm:pt>
    <dgm:pt modelId="{3CC484AD-4A8F-4976-9AFA-C421A940230A}" type="pres">
      <dgm:prSet presAssocID="{3D4C761F-A24A-4D2D-80CA-F994D0ABEA73}" presName="rootConnector" presStyleLbl="node3" presStyleIdx="13" presStyleCnt="15"/>
      <dgm:spPr/>
      <dgm:t>
        <a:bodyPr/>
        <a:lstStyle/>
        <a:p>
          <a:endParaRPr lang="en-IN"/>
        </a:p>
      </dgm:t>
    </dgm:pt>
    <dgm:pt modelId="{65001A3C-06DC-46C8-BC19-DCE67A85E1E6}" type="pres">
      <dgm:prSet presAssocID="{3D4C761F-A24A-4D2D-80CA-F994D0ABEA73}" presName="hierChild4" presStyleCnt="0"/>
      <dgm:spPr/>
    </dgm:pt>
    <dgm:pt modelId="{0DD5B29B-625D-48C6-850B-43313DE0AF46}" type="pres">
      <dgm:prSet presAssocID="{3D4C761F-A24A-4D2D-80CA-F994D0ABEA73}" presName="hierChild5" presStyleCnt="0"/>
      <dgm:spPr/>
    </dgm:pt>
    <dgm:pt modelId="{5AC4A893-A6F6-4FA2-9605-B7A336661327}" type="pres">
      <dgm:prSet presAssocID="{970505FD-9CC9-42AE-9A05-F59EB3661FAF}" presName="hierChild5" presStyleCnt="0"/>
      <dgm:spPr/>
    </dgm:pt>
    <dgm:pt modelId="{7733E7BB-0661-4E90-B8BE-7B6807376ED5}" type="pres">
      <dgm:prSet presAssocID="{004F04C2-519E-47A2-8281-AB3DD91DDF7B}" presName="Name37" presStyleLbl="parChTrans1D2" presStyleIdx="6" presStyleCnt="7"/>
      <dgm:spPr/>
      <dgm:t>
        <a:bodyPr/>
        <a:lstStyle/>
        <a:p>
          <a:endParaRPr lang="en-IN"/>
        </a:p>
      </dgm:t>
    </dgm:pt>
    <dgm:pt modelId="{AF29B9FE-C4F7-49BF-B8CA-F30BFCC4C844}" type="pres">
      <dgm:prSet presAssocID="{523805C8-4193-43B3-9EDC-26D2A6DD7CBB}" presName="hierRoot2" presStyleCnt="0">
        <dgm:presLayoutVars>
          <dgm:hierBranch val="init"/>
        </dgm:presLayoutVars>
      </dgm:prSet>
      <dgm:spPr/>
    </dgm:pt>
    <dgm:pt modelId="{0D0F1806-3F3E-49E8-9635-8BB2FE8C0B91}" type="pres">
      <dgm:prSet presAssocID="{523805C8-4193-43B3-9EDC-26D2A6DD7CBB}" presName="rootComposite" presStyleCnt="0"/>
      <dgm:spPr/>
    </dgm:pt>
    <dgm:pt modelId="{BF08ECA5-B059-404B-8445-B3F9F36E7849}" type="pres">
      <dgm:prSet presAssocID="{523805C8-4193-43B3-9EDC-26D2A6DD7CBB}" presName="rootText" presStyleLbl="node2" presStyleIdx="6" presStyleCnt="7">
        <dgm:presLayoutVars>
          <dgm:chPref val="3"/>
        </dgm:presLayoutVars>
      </dgm:prSet>
      <dgm:spPr/>
      <dgm:t>
        <a:bodyPr/>
        <a:lstStyle/>
        <a:p>
          <a:endParaRPr lang="en-IN"/>
        </a:p>
      </dgm:t>
    </dgm:pt>
    <dgm:pt modelId="{7CFD80DA-6E0A-4105-B37E-479F8B0F84D0}" type="pres">
      <dgm:prSet presAssocID="{523805C8-4193-43B3-9EDC-26D2A6DD7CBB}" presName="rootConnector" presStyleLbl="node2" presStyleIdx="6" presStyleCnt="7"/>
      <dgm:spPr/>
      <dgm:t>
        <a:bodyPr/>
        <a:lstStyle/>
        <a:p>
          <a:endParaRPr lang="en-IN"/>
        </a:p>
      </dgm:t>
    </dgm:pt>
    <dgm:pt modelId="{66BFD854-4803-4BFF-9DF6-8935DD88660B}" type="pres">
      <dgm:prSet presAssocID="{523805C8-4193-43B3-9EDC-26D2A6DD7CBB}" presName="hierChild4" presStyleCnt="0"/>
      <dgm:spPr/>
    </dgm:pt>
    <dgm:pt modelId="{1182BB6C-4EB2-4542-B462-ABD2A9A0A352}" type="pres">
      <dgm:prSet presAssocID="{6F501598-2B0A-4F69-A357-4C7E00ACD8C5}" presName="Name37" presStyleLbl="parChTrans1D3" presStyleIdx="14" presStyleCnt="15"/>
      <dgm:spPr/>
      <dgm:t>
        <a:bodyPr/>
        <a:lstStyle/>
        <a:p>
          <a:endParaRPr lang="en-IN"/>
        </a:p>
      </dgm:t>
    </dgm:pt>
    <dgm:pt modelId="{ADC9C0BB-3C02-4950-A4EA-603846A5DDC1}" type="pres">
      <dgm:prSet presAssocID="{351839F8-2A12-4D10-A7D1-BD3BE42A89AA}" presName="hierRoot2" presStyleCnt="0">
        <dgm:presLayoutVars>
          <dgm:hierBranch val="init"/>
        </dgm:presLayoutVars>
      </dgm:prSet>
      <dgm:spPr/>
    </dgm:pt>
    <dgm:pt modelId="{C25C2578-4E86-4A8B-BC0A-0508B2E6AAF0}" type="pres">
      <dgm:prSet presAssocID="{351839F8-2A12-4D10-A7D1-BD3BE42A89AA}" presName="rootComposite" presStyleCnt="0"/>
      <dgm:spPr/>
    </dgm:pt>
    <dgm:pt modelId="{2C797422-4A31-4D8E-8009-8A2FB4D50B1D}" type="pres">
      <dgm:prSet presAssocID="{351839F8-2A12-4D10-A7D1-BD3BE42A89AA}" presName="rootText" presStyleLbl="node3" presStyleIdx="14" presStyleCnt="15" custScaleX="69726" custScaleY="254878">
        <dgm:presLayoutVars>
          <dgm:chPref val="3"/>
        </dgm:presLayoutVars>
      </dgm:prSet>
      <dgm:spPr/>
      <dgm:t>
        <a:bodyPr/>
        <a:lstStyle/>
        <a:p>
          <a:endParaRPr lang="en-IN"/>
        </a:p>
      </dgm:t>
    </dgm:pt>
    <dgm:pt modelId="{80B6FB54-49A1-4017-B36B-3E362BF5DD57}" type="pres">
      <dgm:prSet presAssocID="{351839F8-2A12-4D10-A7D1-BD3BE42A89AA}" presName="rootConnector" presStyleLbl="node3" presStyleIdx="14" presStyleCnt="15"/>
      <dgm:spPr/>
      <dgm:t>
        <a:bodyPr/>
        <a:lstStyle/>
        <a:p>
          <a:endParaRPr lang="en-IN"/>
        </a:p>
      </dgm:t>
    </dgm:pt>
    <dgm:pt modelId="{8019116F-7C3B-4108-85EA-5247419045EF}" type="pres">
      <dgm:prSet presAssocID="{351839F8-2A12-4D10-A7D1-BD3BE42A89AA}" presName="hierChild4" presStyleCnt="0"/>
      <dgm:spPr/>
    </dgm:pt>
    <dgm:pt modelId="{0E636DEE-771B-47A0-969D-3C4D60C3DA57}" type="pres">
      <dgm:prSet presAssocID="{351839F8-2A12-4D10-A7D1-BD3BE42A89AA}" presName="hierChild5" presStyleCnt="0"/>
      <dgm:spPr/>
    </dgm:pt>
    <dgm:pt modelId="{42F85B51-E737-4EB9-9780-C03F7B35DB1A}" type="pres">
      <dgm:prSet presAssocID="{523805C8-4193-43B3-9EDC-26D2A6DD7CBB}" presName="hierChild5" presStyleCnt="0"/>
      <dgm:spPr/>
    </dgm:pt>
    <dgm:pt modelId="{5ECEA548-B553-4B5D-9977-9A89F173E444}" type="pres">
      <dgm:prSet presAssocID="{550ABC3B-FBD5-482D-B993-27BAA67D1DF1}" presName="hierChild3" presStyleCnt="0"/>
      <dgm:spPr/>
    </dgm:pt>
  </dgm:ptLst>
  <dgm:cxnLst>
    <dgm:cxn modelId="{CE2CF042-72ED-48E9-8458-ACD225005B30}" srcId="{EA4999DC-8C4D-41B0-9346-D22B17C839CE}" destId="{52686E52-BA6D-446B-BCAE-FDCE40A7D149}" srcOrd="1" destOrd="0" parTransId="{3B843B9C-C080-451F-A459-83CE66F4872B}" sibTransId="{FDAC81DF-04FE-481F-8038-3A7BABE1260F}"/>
    <dgm:cxn modelId="{65E6DD68-413E-45D5-922C-4861A1078F6F}" srcId="{970505FD-9CC9-42AE-9A05-F59EB3661FAF}" destId="{3D4C761F-A24A-4D2D-80CA-F994D0ABEA73}" srcOrd="1" destOrd="0" parTransId="{5771ACEB-28BC-4290-B5AD-5BACED00D7AF}" sibTransId="{AFF782E4-B4C6-46CD-9FB2-63BE6A858A57}"/>
    <dgm:cxn modelId="{9ED07644-E9DB-4892-B20B-8F6EDACE27FE}" type="presOf" srcId="{A0FE3322-DD1B-4D66-9562-C8A5D5F72567}" destId="{7AD1935B-89D7-4D07-BC73-C9F1AF934554}" srcOrd="1" destOrd="0" presId="urn:microsoft.com/office/officeart/2005/8/layout/orgChart1"/>
    <dgm:cxn modelId="{D38CD6B9-193F-49D3-BF84-8AA529FBBD4F}" srcId="{550ABC3B-FBD5-482D-B993-27BAA67D1DF1}" destId="{8678C7A5-8477-4A19-ADAF-06F2500DC8DE}" srcOrd="2" destOrd="0" parTransId="{8C66633E-E6CC-43CA-AB96-474817916208}" sibTransId="{7C6C9538-0BE7-4354-98B2-656663E5D855}"/>
    <dgm:cxn modelId="{113B87FA-2995-4D22-A064-EF209004385C}" srcId="{C1982983-0163-4794-96EE-F88CF89B5385}" destId="{94270C93-E9B9-49FA-80E1-8AD17E6241EB}" srcOrd="1" destOrd="0" parTransId="{367B60FF-9066-4793-8EB5-5EBC900EA6C9}" sibTransId="{69E2D70A-1955-4D77-96AC-87E3D2F77394}"/>
    <dgm:cxn modelId="{5C6830E5-22DB-4B49-A23D-8AC8B6A72B55}" srcId="{550ABC3B-FBD5-482D-B993-27BAA67D1DF1}" destId="{A83FE7EE-29E5-491E-9C3E-67A8CD5BA46F}" srcOrd="0" destOrd="0" parTransId="{93F851F8-3755-4DE5-87E1-D126618EC1A1}" sibTransId="{20375E26-ACB4-48C3-9D1B-23CE18BC8043}"/>
    <dgm:cxn modelId="{10DB2878-4E21-4586-BFD6-033021602CC4}" type="presOf" srcId="{C1982983-0163-4794-96EE-F88CF89B5385}" destId="{A3A9AD2E-8013-48D6-8E85-84E520702392}" srcOrd="0" destOrd="0" presId="urn:microsoft.com/office/officeart/2005/8/layout/orgChart1"/>
    <dgm:cxn modelId="{42326C0F-8031-4879-BFD9-AE5A9C1524BB}" type="presOf" srcId="{507ADF52-9745-47F2-9160-7E4CF6F1D207}" destId="{E17C8EB9-517B-46B3-B409-0BCD76EA73D9}" srcOrd="0" destOrd="0" presId="urn:microsoft.com/office/officeart/2005/8/layout/orgChart1"/>
    <dgm:cxn modelId="{68A52AFB-B214-44FB-B771-4B261B43C6EB}" type="presOf" srcId="{03FD11B0-1304-4AA2-B31A-92522AA159D1}" destId="{BB5A7B0E-3C41-41DF-99AF-4C182C775FBB}" srcOrd="0" destOrd="0" presId="urn:microsoft.com/office/officeart/2005/8/layout/orgChart1"/>
    <dgm:cxn modelId="{6FA7A8CB-8120-4C58-AF66-2CC9D557E868}" type="presOf" srcId="{7B1D8ADC-15F3-4D3C-9B2F-8D7556E99247}" destId="{DA2E5390-09A5-4EC8-B8A1-78C8094B37FB}" srcOrd="0" destOrd="0" presId="urn:microsoft.com/office/officeart/2005/8/layout/orgChart1"/>
    <dgm:cxn modelId="{2D805D0E-FF75-42B9-B35A-8DCFE28C5479}" type="presOf" srcId="{8678C7A5-8477-4A19-ADAF-06F2500DC8DE}" destId="{CBAC3F05-4D88-4CBF-8DFE-997D7BADBA56}" srcOrd="0" destOrd="0" presId="urn:microsoft.com/office/officeart/2005/8/layout/orgChart1"/>
    <dgm:cxn modelId="{66E32202-B179-4D1E-8E36-84F9A9FE8103}" type="presOf" srcId="{94270C93-E9B9-49FA-80E1-8AD17E6241EB}" destId="{2956A0F2-C8BF-44A3-A1BA-E4053D1894D3}" srcOrd="1" destOrd="0" presId="urn:microsoft.com/office/officeart/2005/8/layout/orgChart1"/>
    <dgm:cxn modelId="{9F848039-AB31-4B1D-AE63-5C8F31D74DEA}" type="presOf" srcId="{98B33413-0469-4CE1-9C8D-9BF25D75BAB3}" destId="{A05D3630-B9DD-4420-BFEA-0F289899264B}" srcOrd="0" destOrd="0" presId="urn:microsoft.com/office/officeart/2005/8/layout/orgChart1"/>
    <dgm:cxn modelId="{5D67CD72-CFB0-4F36-8E06-0E379896F8F4}" srcId="{8C098909-F45D-4199-9964-EC9EE1210E3E}" destId="{88999DD6-1DA7-498D-8D9A-CBFA06F7ED83}" srcOrd="0" destOrd="0" parTransId="{41898570-65AD-4C2F-9987-1268D5A4C60A}" sibTransId="{FF98F90A-8F72-4158-99C0-404DCBEC9241}"/>
    <dgm:cxn modelId="{09BFBFCC-71FE-4583-A583-837EEAE0DB5E}" srcId="{550ABC3B-FBD5-482D-B993-27BAA67D1DF1}" destId="{523805C8-4193-43B3-9EDC-26D2A6DD7CBB}" srcOrd="6" destOrd="0" parTransId="{004F04C2-519E-47A2-8281-AB3DD91DDF7B}" sibTransId="{E4D03F70-C21D-445E-8D66-13F2C896CED9}"/>
    <dgm:cxn modelId="{2B4C6DF6-3C08-4213-AF19-4EE3502A4827}" srcId="{550ABC3B-FBD5-482D-B993-27BAA67D1DF1}" destId="{EA4999DC-8C4D-41B0-9346-D22B17C839CE}" srcOrd="1" destOrd="0" parTransId="{AE1CD719-E270-4D14-9C49-EBD4C2956421}" sibTransId="{424D2AE7-6507-405C-B142-44AC86B59988}"/>
    <dgm:cxn modelId="{A3DB0900-92D4-43A0-8FFE-CC468A5E80FC}" type="presOf" srcId="{A83FE7EE-29E5-491E-9C3E-67A8CD5BA46F}" destId="{63B59F63-8CD6-43AA-BE2F-D1FCAE83D88E}" srcOrd="1" destOrd="0" presId="urn:microsoft.com/office/officeart/2005/8/layout/orgChart1"/>
    <dgm:cxn modelId="{39EE9EEA-1515-4BB6-B7AE-A5164A0C8A6B}" srcId="{C1982983-0163-4794-96EE-F88CF89B5385}" destId="{C9F1BD73-DEAD-45E9-92CA-55AF1A1D18D2}" srcOrd="0" destOrd="0" parTransId="{08F27F8F-3D14-449E-9904-CE6AE704B93E}" sibTransId="{13D0375B-C856-4045-A9A1-A4DCE58AE820}"/>
    <dgm:cxn modelId="{EC6D4859-205A-4004-AC42-7EB52993A8E8}" type="presOf" srcId="{BBDEB2C0-D089-4272-B63F-8D018A74A9F5}" destId="{4BE4C547-0EA0-4396-A3CB-F5DDCC28D0CF}" srcOrd="1" destOrd="0" presId="urn:microsoft.com/office/officeart/2005/8/layout/orgChart1"/>
    <dgm:cxn modelId="{8A0C343A-81CF-4538-95DC-E329173E63A1}" type="presOf" srcId="{C9F1BD73-DEAD-45E9-92CA-55AF1A1D18D2}" destId="{7F852D3A-299B-4FAD-82A3-8656D82DBB39}" srcOrd="0" destOrd="0" presId="urn:microsoft.com/office/officeart/2005/8/layout/orgChart1"/>
    <dgm:cxn modelId="{0A1E5F57-F104-4FE5-84C2-C2D70ADCF88E}" type="presOf" srcId="{EE1D720D-914B-4E39-9050-56BF57C2B2A9}" destId="{40644FBF-DBFF-4158-8DF2-9CCD69A9F993}" srcOrd="0" destOrd="0" presId="urn:microsoft.com/office/officeart/2005/8/layout/orgChart1"/>
    <dgm:cxn modelId="{4744B577-DE36-4593-978B-1A997887155F}" type="presOf" srcId="{3D4C761F-A24A-4D2D-80CA-F994D0ABEA73}" destId="{6AB69B02-B24F-4975-B581-0CB600E1CF1C}" srcOrd="0" destOrd="0" presId="urn:microsoft.com/office/officeart/2005/8/layout/orgChart1"/>
    <dgm:cxn modelId="{C49D8F21-78B9-452A-A2EC-9D2345A39495}" srcId="{A83FE7EE-29E5-491E-9C3E-67A8CD5BA46F}" destId="{A0FE3322-DD1B-4D66-9562-C8A5D5F72567}" srcOrd="1" destOrd="0" parTransId="{7B70283C-9FC0-42AB-A8D3-28FE5F3E0A16}" sibTransId="{2D23000A-1CCC-4BF9-8B7B-B3E17F02F064}"/>
    <dgm:cxn modelId="{A5075C85-EEFA-4D6F-BA32-570C73F6D219}" type="presOf" srcId="{88999DD6-1DA7-498D-8D9A-CBFA06F7ED83}" destId="{4780948F-A6CB-42A5-9865-0949EDFE90BA}" srcOrd="1" destOrd="0" presId="urn:microsoft.com/office/officeart/2005/8/layout/orgChart1"/>
    <dgm:cxn modelId="{4B8BAAA4-2300-43AB-A61F-29936C721F0C}" type="presOf" srcId="{AB35F4C4-C74C-43DF-BA42-1DBCDB4FCCEC}" destId="{DD6AC960-60ED-4D02-AF0B-3EB836A2FF60}" srcOrd="0" destOrd="0" presId="urn:microsoft.com/office/officeart/2005/8/layout/orgChart1"/>
    <dgm:cxn modelId="{A1125C6D-6FAF-4BC7-A76A-57CB97272CCA}" type="presOf" srcId="{A0FE3322-DD1B-4D66-9562-C8A5D5F72567}" destId="{A7D09D8A-F6F8-4984-9553-B0256A202107}" srcOrd="0" destOrd="0" presId="urn:microsoft.com/office/officeart/2005/8/layout/orgChart1"/>
    <dgm:cxn modelId="{5F187C11-BF04-4663-A7F6-0F43158C76CC}" type="presOf" srcId="{523805C8-4193-43B3-9EDC-26D2A6DD7CBB}" destId="{7CFD80DA-6E0A-4105-B37E-479F8B0F84D0}" srcOrd="1" destOrd="0" presId="urn:microsoft.com/office/officeart/2005/8/layout/orgChart1"/>
    <dgm:cxn modelId="{4D64458E-4435-40C0-9F60-3F02596AE392}" type="presOf" srcId="{550ABC3B-FBD5-482D-B993-27BAA67D1DF1}" destId="{33010478-5CEC-43E5-8BB8-99DDDA6B60C7}" srcOrd="1" destOrd="0" presId="urn:microsoft.com/office/officeart/2005/8/layout/orgChart1"/>
    <dgm:cxn modelId="{CF918EE1-AD98-485C-A3E4-7149285F8A92}" type="presOf" srcId="{8567F702-37BD-45E0-9657-75B2A5715B80}" destId="{CE273A5C-6740-4706-9AD9-79AE1155B692}" srcOrd="1" destOrd="0" presId="urn:microsoft.com/office/officeart/2005/8/layout/orgChart1"/>
    <dgm:cxn modelId="{8F532218-748D-424D-A2BC-C45766C45FF6}" type="presOf" srcId="{AB35F4C4-C74C-43DF-BA42-1DBCDB4FCCEC}" destId="{DFBB3945-C09B-4EF5-B902-5F32E2BA5D74}" srcOrd="1" destOrd="0" presId="urn:microsoft.com/office/officeart/2005/8/layout/orgChart1"/>
    <dgm:cxn modelId="{38C207E3-2C4C-4905-994D-C2C61B888E01}" srcId="{8678C7A5-8477-4A19-ADAF-06F2500DC8DE}" destId="{8567F702-37BD-45E0-9657-75B2A5715B80}" srcOrd="0" destOrd="0" parTransId="{AA1298CE-B29E-463A-A4E0-B94107C82E42}" sibTransId="{4C5011F0-A873-4FF1-AA76-21786F17703C}"/>
    <dgm:cxn modelId="{02C87FCF-74BD-445E-A769-E65F01C6EC7E}" type="presOf" srcId="{507ADF52-9745-47F2-9160-7E4CF6F1D207}" destId="{59377CFC-2F85-408D-81EA-817DE40EFEAE}" srcOrd="1" destOrd="0" presId="urn:microsoft.com/office/officeart/2005/8/layout/orgChart1"/>
    <dgm:cxn modelId="{803AF2EB-4A82-448A-9EC7-943191188BA9}" type="presOf" srcId="{93F851F8-3755-4DE5-87E1-D126618EC1A1}" destId="{303349FF-63F6-453A-8A6E-6C42A0E1DBAA}" srcOrd="0" destOrd="0" presId="urn:microsoft.com/office/officeart/2005/8/layout/orgChart1"/>
    <dgm:cxn modelId="{A4F254D0-4541-4C8F-B9DF-E586D8DEADE6}" type="presOf" srcId="{523805C8-4193-43B3-9EDC-26D2A6DD7CBB}" destId="{BF08ECA5-B059-404B-8445-B3F9F36E7849}" srcOrd="0" destOrd="0" presId="urn:microsoft.com/office/officeart/2005/8/layout/orgChart1"/>
    <dgm:cxn modelId="{1FF623A5-F7C0-48E6-AEC3-C279D05DB232}" srcId="{550ABC3B-FBD5-482D-B993-27BAA67D1DF1}" destId="{8C098909-F45D-4199-9964-EC9EE1210E3E}" srcOrd="3" destOrd="0" parTransId="{03FD11B0-1304-4AA2-B31A-92522AA159D1}" sibTransId="{9C5E0C22-6BD0-44BE-BEA2-95E4C30DDB74}"/>
    <dgm:cxn modelId="{A68A5242-D54F-4757-906B-80E2C9B7C6EE}" type="presOf" srcId="{75CE3DDA-FADF-4F68-9B1A-071D54E6EE90}" destId="{6709A7B2-9B59-4515-B6A8-E8504A34977F}" srcOrd="0" destOrd="0" presId="urn:microsoft.com/office/officeart/2005/8/layout/orgChart1"/>
    <dgm:cxn modelId="{04CD69CE-290B-4A16-B7EC-4225AAB9E1BE}" srcId="{C1982983-0163-4794-96EE-F88CF89B5385}" destId="{433F543F-A57D-42AD-913B-AF0C23AB17FE}" srcOrd="2" destOrd="0" parTransId="{F58568D8-4350-414E-962E-568ABD3BB531}" sibTransId="{8B663D03-ECF5-4B45-9037-DE30DCF67E2B}"/>
    <dgm:cxn modelId="{5B123915-326E-48FE-8595-657F1D9F43E9}" type="presOf" srcId="{98B33413-0469-4CE1-9C8D-9BF25D75BAB3}" destId="{28067ACA-9903-48E0-90AC-2C3D8B7F9DEE}" srcOrd="1" destOrd="0" presId="urn:microsoft.com/office/officeart/2005/8/layout/orgChart1"/>
    <dgm:cxn modelId="{76D23888-B135-4B37-B5DB-68848DE5A95F}" type="presOf" srcId="{8C098909-F45D-4199-9964-EC9EE1210E3E}" destId="{67123268-FE70-44B2-8AC5-807066A53199}" srcOrd="0" destOrd="0" presId="urn:microsoft.com/office/officeart/2005/8/layout/orgChart1"/>
    <dgm:cxn modelId="{43182ABD-5292-448F-BB6F-488154D05CDF}" type="presOf" srcId="{6F501598-2B0A-4F69-A357-4C7E00ACD8C5}" destId="{1182BB6C-4EB2-4542-B462-ABD2A9A0A352}" srcOrd="0" destOrd="0" presId="urn:microsoft.com/office/officeart/2005/8/layout/orgChart1"/>
    <dgm:cxn modelId="{6D465E3F-C597-4690-9314-AFFB0CA0F79E}" type="presOf" srcId="{367B60FF-9066-4793-8EB5-5EBC900EA6C9}" destId="{4613D765-DB59-47C1-9E59-FBB32C6D6752}" srcOrd="0" destOrd="0" presId="urn:microsoft.com/office/officeart/2005/8/layout/orgChart1"/>
    <dgm:cxn modelId="{4A5374FB-5B0E-4EBD-8751-0F5E3B580600}" type="presOf" srcId="{433F543F-A57D-42AD-913B-AF0C23AB17FE}" destId="{B1906C93-E703-4678-885F-4103A6F467F0}" srcOrd="1" destOrd="0" presId="urn:microsoft.com/office/officeart/2005/8/layout/orgChart1"/>
    <dgm:cxn modelId="{30E48335-E534-49F7-9691-E3A4C174DC02}" type="presOf" srcId="{C1982983-0163-4794-96EE-F88CF89B5385}" destId="{052B2BA0-14F9-4255-9D69-F6CFFE061A41}" srcOrd="1" destOrd="0" presId="urn:microsoft.com/office/officeart/2005/8/layout/orgChart1"/>
    <dgm:cxn modelId="{4DA47470-A072-4439-BD43-98DFD7D11C25}" type="presOf" srcId="{B535F4D8-C430-4915-880C-412FCABC57EA}" destId="{21293E3C-1C93-449B-8342-523269C83D1E}" srcOrd="0" destOrd="0" presId="urn:microsoft.com/office/officeart/2005/8/layout/orgChart1"/>
    <dgm:cxn modelId="{FA54F99B-2B78-4340-B310-97C313228A91}" srcId="{970505FD-9CC9-42AE-9A05-F59EB3661FAF}" destId="{B535F4D8-C430-4915-880C-412FCABC57EA}" srcOrd="0" destOrd="0" parTransId="{E71D248C-1B01-4754-B239-77C8B5EACF7D}" sibTransId="{E0F154FB-A89F-4912-9B34-519843124BAC}"/>
    <dgm:cxn modelId="{EF9F7154-AE26-4C6C-845C-8C4A3C144B21}" type="presOf" srcId="{A83FE7EE-29E5-491E-9C3E-67A8CD5BA46F}" destId="{920D332C-764F-4DCA-BD4C-9340E2FDBACD}" srcOrd="0" destOrd="0" presId="urn:microsoft.com/office/officeart/2005/8/layout/orgChart1"/>
    <dgm:cxn modelId="{B883B23B-00C1-4F77-B5C3-893DF3CBE8A0}" type="presOf" srcId="{433F543F-A57D-42AD-913B-AF0C23AB17FE}" destId="{BECA466B-8DC4-4E4D-A9C5-91D01AAE48AB}" srcOrd="0" destOrd="0" presId="urn:microsoft.com/office/officeart/2005/8/layout/orgChart1"/>
    <dgm:cxn modelId="{030ED45B-6BDE-4470-982E-C3E1467195BB}" type="presOf" srcId="{B535F4D8-C430-4915-880C-412FCABC57EA}" destId="{D7AD6B6E-EDF2-417D-9591-2C27EAEF4870}" srcOrd="1" destOrd="0" presId="urn:microsoft.com/office/officeart/2005/8/layout/orgChart1"/>
    <dgm:cxn modelId="{C8ADB50D-66F5-4789-B833-70ECE4DCF6C6}" type="presOf" srcId="{AE1CD719-E270-4D14-9C49-EBD4C2956421}" destId="{F8DD2971-7702-4E44-B4E9-3F934F3EE8F1}" srcOrd="0" destOrd="0" presId="urn:microsoft.com/office/officeart/2005/8/layout/orgChart1"/>
    <dgm:cxn modelId="{DFFA1CF7-396F-41C9-82D5-BECDF915DE8A}" srcId="{550ABC3B-FBD5-482D-B993-27BAA67D1DF1}" destId="{970505FD-9CC9-42AE-9A05-F59EB3661FAF}" srcOrd="5" destOrd="0" parTransId="{3EED6146-F483-4E32-A6B4-26682D1FBD78}" sibTransId="{A8DED89D-0D5F-4435-94FC-C94D6C2F1DE2}"/>
    <dgm:cxn modelId="{46D7FE2A-35C1-41DE-8D88-2BFACD723795}" type="presOf" srcId="{38060806-E767-43A9-BFE9-18021F5E97D0}" destId="{BD9CEA92-670B-4FB7-873E-AF15E8247C22}" srcOrd="0" destOrd="0" presId="urn:microsoft.com/office/officeart/2005/8/layout/orgChart1"/>
    <dgm:cxn modelId="{B364665D-4B1B-41AB-80C3-EA8EC80F16FB}" type="presOf" srcId="{3EED6146-F483-4E32-A6B4-26682D1FBD78}" destId="{DA819CEA-4876-4E38-8FE7-4030D02C8458}" srcOrd="0" destOrd="0" presId="urn:microsoft.com/office/officeart/2005/8/layout/orgChart1"/>
    <dgm:cxn modelId="{A7BB93C5-5B50-4C57-92C7-7484CED21004}" type="presOf" srcId="{41898570-65AD-4C2F-9987-1268D5A4C60A}" destId="{8533B2D9-930A-4DD3-B3B0-D28CBAFE774E}" srcOrd="0" destOrd="0" presId="urn:microsoft.com/office/officeart/2005/8/layout/orgChart1"/>
    <dgm:cxn modelId="{1BBE070B-AD65-40DA-A720-AD0AC9108728}" type="presOf" srcId="{52686E52-BA6D-446B-BCAE-FDCE40A7D149}" destId="{F2209F1F-27BE-4ABF-8027-E5A8EF59F5A0}" srcOrd="1" destOrd="0" presId="urn:microsoft.com/office/officeart/2005/8/layout/orgChart1"/>
    <dgm:cxn modelId="{0EE63E6F-6026-4DF2-AFF2-06D124D4E135}" type="presOf" srcId="{8678C7A5-8477-4A19-ADAF-06F2500DC8DE}" destId="{A568CD7F-3C7A-4E14-ABF4-AF0287C0D9C1}" srcOrd="1" destOrd="0" presId="urn:microsoft.com/office/officeart/2005/8/layout/orgChart1"/>
    <dgm:cxn modelId="{443C3A8D-DC9F-4BD0-AB0D-1E52BFEFDA6E}" type="presOf" srcId="{AA1298CE-B29E-463A-A4E0-B94107C82E42}" destId="{99344389-2EB6-43C5-A968-8B66E4BEABD3}" srcOrd="0" destOrd="0" presId="urn:microsoft.com/office/officeart/2005/8/layout/orgChart1"/>
    <dgm:cxn modelId="{B1E22B0B-78BC-41F3-A588-D8EF3F30CC8E}" srcId="{EA4999DC-8C4D-41B0-9346-D22B17C839CE}" destId="{BBDEB2C0-D089-4272-B63F-8D018A74A9F5}" srcOrd="2" destOrd="0" parTransId="{E53A8B08-B640-41F3-845D-8BDE3E1335EC}" sibTransId="{4B6A3C58-D19D-4FF5-B24B-1C8D837FB811}"/>
    <dgm:cxn modelId="{01BFACA8-3B0F-4323-BA47-E7AB00F7A299}" type="presOf" srcId="{E53A8B08-B640-41F3-845D-8BDE3E1335EC}" destId="{92975684-9ABF-4F0F-95D7-9672EEA052DD}" srcOrd="0" destOrd="0" presId="urn:microsoft.com/office/officeart/2005/8/layout/orgChart1"/>
    <dgm:cxn modelId="{91F18BA2-23CF-456A-90BF-F0A818C395ED}" type="presOf" srcId="{8C66633E-E6CC-43CA-AB96-474817916208}" destId="{129DA0E5-C73F-4656-98A3-DFD1B0A5E106}" srcOrd="0" destOrd="0" presId="urn:microsoft.com/office/officeart/2005/8/layout/orgChart1"/>
    <dgm:cxn modelId="{29B22C9A-F8B4-48AB-B91E-D3D4B1CB0537}" type="presOf" srcId="{351839F8-2A12-4D10-A7D1-BD3BE42A89AA}" destId="{2C797422-4A31-4D8E-8009-8A2FB4D50B1D}" srcOrd="0" destOrd="0" presId="urn:microsoft.com/office/officeart/2005/8/layout/orgChart1"/>
    <dgm:cxn modelId="{C7338AB4-EE00-426C-B045-FD40E98A987F}" type="presOf" srcId="{EA4999DC-8C4D-41B0-9346-D22B17C839CE}" destId="{57D8481A-DC16-49F1-B916-8D6C7000C008}" srcOrd="0" destOrd="0" presId="urn:microsoft.com/office/officeart/2005/8/layout/orgChart1"/>
    <dgm:cxn modelId="{7AE6525C-14BF-4AEF-B5FA-A138FBF19909}" type="presOf" srcId="{3D4C761F-A24A-4D2D-80CA-F994D0ABEA73}" destId="{3CC484AD-4A8F-4976-9AFA-C421A940230A}" srcOrd="1" destOrd="0" presId="urn:microsoft.com/office/officeart/2005/8/layout/orgChart1"/>
    <dgm:cxn modelId="{194A2A02-EB61-44DB-B557-7AB32CA449AA}" type="presOf" srcId="{8567F702-37BD-45E0-9657-75B2A5715B80}" destId="{982DD80C-E6C6-4D18-9C7D-07788C189A00}" srcOrd="0" destOrd="0" presId="urn:microsoft.com/office/officeart/2005/8/layout/orgChart1"/>
    <dgm:cxn modelId="{17EFB2D8-CB0B-44D9-969E-DF6E51AD6ABF}" type="presOf" srcId="{351839F8-2A12-4D10-A7D1-BD3BE42A89AA}" destId="{80B6FB54-49A1-4017-B36B-3E362BF5DD57}" srcOrd="1" destOrd="0" presId="urn:microsoft.com/office/officeart/2005/8/layout/orgChart1"/>
    <dgm:cxn modelId="{68DBB477-C23F-4A52-A1E7-9FC9910D6288}" srcId="{D700BBCA-D3F7-4E0C-B906-BA345E55BEB4}" destId="{550ABC3B-FBD5-482D-B993-27BAA67D1DF1}" srcOrd="0" destOrd="0" parTransId="{70DD2DC4-0F56-4F3B-AD9A-16ED0ADA1CD4}" sibTransId="{3CD72F1B-4873-48CE-8619-A2770CA20F5D}"/>
    <dgm:cxn modelId="{84389374-08C6-407C-98AA-0EC27D9C79C9}" type="presOf" srcId="{550ABC3B-FBD5-482D-B993-27BAA67D1DF1}" destId="{50BBF6AE-1F85-43A2-BD9D-7BAE8B5ED52B}" srcOrd="0" destOrd="0" presId="urn:microsoft.com/office/officeart/2005/8/layout/orgChart1"/>
    <dgm:cxn modelId="{138476BD-1E83-4391-98A4-CBB501DAB031}" srcId="{550ABC3B-FBD5-482D-B993-27BAA67D1DF1}" destId="{C1982983-0163-4794-96EE-F88CF89B5385}" srcOrd="4" destOrd="0" parTransId="{38060806-E767-43A9-BFE9-18021F5E97D0}" sibTransId="{AE295542-3360-4FBE-A16E-1AFE3C49469E}"/>
    <dgm:cxn modelId="{741C73DB-4170-49AA-A6E5-81BE05579A2D}" type="presOf" srcId="{F58568D8-4350-414E-962E-568ABD3BB531}" destId="{572B9E0B-6C28-4535-A45B-BF9281964045}" srcOrd="0" destOrd="0" presId="urn:microsoft.com/office/officeart/2005/8/layout/orgChart1"/>
    <dgm:cxn modelId="{B35EB2AD-A96D-4DC8-8B4A-A2F580ACA94A}" type="presOf" srcId="{94270C93-E9B9-49FA-80E1-8AD17E6241EB}" destId="{A0BB9F5D-52FF-4FA0-9059-B083452FD077}" srcOrd="0" destOrd="0" presId="urn:microsoft.com/office/officeart/2005/8/layout/orgChart1"/>
    <dgm:cxn modelId="{1C4800A2-94C8-4FDD-9779-D7798BDA450E}" type="presOf" srcId="{EA4999DC-8C4D-41B0-9346-D22B17C839CE}" destId="{5BEB935B-ABC5-49CE-B20E-5AD42A826E9F}" srcOrd="1" destOrd="0" presId="urn:microsoft.com/office/officeart/2005/8/layout/orgChart1"/>
    <dgm:cxn modelId="{19CFD864-3850-47F7-9B9E-65B0158E4B69}" srcId="{8678C7A5-8477-4A19-ADAF-06F2500DC8DE}" destId="{EE1D720D-914B-4E39-9050-56BF57C2B2A9}" srcOrd="2" destOrd="0" parTransId="{7B1D8ADC-15F3-4D3C-9B2F-8D7556E99247}" sibTransId="{BEC8B236-59EB-4D36-AEE3-36A5F5AF6D2B}"/>
    <dgm:cxn modelId="{9E3C641E-EDE6-4385-8D3D-B10808E2C10D}" type="presOf" srcId="{D700BBCA-D3F7-4E0C-B906-BA345E55BEB4}" destId="{5A6E27A2-3F98-4A1F-83F6-82F584367B64}" srcOrd="0" destOrd="0" presId="urn:microsoft.com/office/officeart/2005/8/layout/orgChart1"/>
    <dgm:cxn modelId="{42DA652E-602C-4E3F-8DF3-CD7F1805F56D}" type="presOf" srcId="{88999DD6-1DA7-498D-8D9A-CBFA06F7ED83}" destId="{C432B3A3-696A-40F2-B5DB-4D626E660181}" srcOrd="0" destOrd="0" presId="urn:microsoft.com/office/officeart/2005/8/layout/orgChart1"/>
    <dgm:cxn modelId="{AC2CB523-C232-4A0C-8C6F-44B74EC96921}" type="presOf" srcId="{970505FD-9CC9-42AE-9A05-F59EB3661FAF}" destId="{D242F2E2-1B29-4F3A-A152-B7CD111A4A0E}" srcOrd="1" destOrd="0" presId="urn:microsoft.com/office/officeart/2005/8/layout/orgChart1"/>
    <dgm:cxn modelId="{7CE4F188-1F8E-4934-B21D-1851F417112D}" srcId="{A83FE7EE-29E5-491E-9C3E-67A8CD5BA46F}" destId="{507ADF52-9745-47F2-9160-7E4CF6F1D207}" srcOrd="0" destOrd="0" parTransId="{75CE3DDA-FADF-4F68-9B1A-071D54E6EE90}" sibTransId="{CD256A08-9AA8-4E2E-B407-87DA1637459C}"/>
    <dgm:cxn modelId="{827E919D-BD47-4462-BBB8-4020324D1C78}" type="presOf" srcId="{52686E52-BA6D-446B-BCAE-FDCE40A7D149}" destId="{8889EDE2-C2DE-4C8A-8E23-35862A60996B}" srcOrd="0" destOrd="0" presId="urn:microsoft.com/office/officeart/2005/8/layout/orgChart1"/>
    <dgm:cxn modelId="{EEE462A4-2405-4A91-A727-F061ED081CCA}" type="presOf" srcId="{004F04C2-519E-47A2-8281-AB3DD91DDF7B}" destId="{7733E7BB-0661-4E90-B8BE-7B6807376ED5}" srcOrd="0" destOrd="0" presId="urn:microsoft.com/office/officeart/2005/8/layout/orgChart1"/>
    <dgm:cxn modelId="{1EE09D78-E270-419D-9A60-488EA7BF2264}" type="presOf" srcId="{5771ACEB-28BC-4290-B5AD-5BACED00D7AF}" destId="{5C393A68-3B62-49F9-BC30-469D4E6289C8}" srcOrd="0" destOrd="0" presId="urn:microsoft.com/office/officeart/2005/8/layout/orgChart1"/>
    <dgm:cxn modelId="{1B958AD6-5705-439E-A3E2-F74AB787874E}" type="presOf" srcId="{AD1D4D56-2AE6-4FBC-A3EB-54EAE553F788}" destId="{E34D6D28-DC19-4AEB-8423-FC3588FC8D59}" srcOrd="0" destOrd="0" presId="urn:microsoft.com/office/officeart/2005/8/layout/orgChart1"/>
    <dgm:cxn modelId="{5C2A157A-3F4E-4483-ACBE-4890387AD463}" srcId="{EA4999DC-8C4D-41B0-9346-D22B17C839CE}" destId="{98B33413-0469-4CE1-9C8D-9BF25D75BAB3}" srcOrd="0" destOrd="0" parTransId="{AD1D4D56-2AE6-4FBC-A3EB-54EAE553F788}" sibTransId="{63E02A6E-EC63-4AFA-B7E6-EAFB23C25F22}"/>
    <dgm:cxn modelId="{00BF98D6-13AC-42A2-A4FF-DF127CF554BA}" type="presOf" srcId="{7B70283C-9FC0-42AB-A8D3-28FE5F3E0A16}" destId="{3B62FFEE-EF2A-4848-B7BB-D1A89B449919}" srcOrd="0" destOrd="0" presId="urn:microsoft.com/office/officeart/2005/8/layout/orgChart1"/>
    <dgm:cxn modelId="{C18D00BC-3E26-41BD-906A-BEBBE70DEFCD}" type="presOf" srcId="{970505FD-9CC9-42AE-9A05-F59EB3661FAF}" destId="{208D7AF1-9F62-4F32-BF06-897AA07612CC}" srcOrd="0" destOrd="0" presId="urn:microsoft.com/office/officeart/2005/8/layout/orgChart1"/>
    <dgm:cxn modelId="{2846F814-B238-4A31-BED6-2C082B46AC49}" type="presOf" srcId="{08F27F8F-3D14-449E-9904-CE6AE704B93E}" destId="{D94BACE8-3B67-4E7B-B55F-C571E2AAB45A}" srcOrd="0" destOrd="0" presId="urn:microsoft.com/office/officeart/2005/8/layout/orgChart1"/>
    <dgm:cxn modelId="{7D916A1B-F9EE-44E2-9E3B-C1351C2B7583}" type="presOf" srcId="{EE1D720D-914B-4E39-9050-56BF57C2B2A9}" destId="{668EF569-1074-4164-9B4A-5F3C71976044}" srcOrd="1" destOrd="0" presId="urn:microsoft.com/office/officeart/2005/8/layout/orgChart1"/>
    <dgm:cxn modelId="{6FE6C1E1-5E1F-48A7-AFB4-422BB813E06C}" type="presOf" srcId="{8C098909-F45D-4199-9964-EC9EE1210E3E}" destId="{CAD17934-01D4-402E-9F24-42FC151A25CA}" srcOrd="1" destOrd="0" presId="urn:microsoft.com/office/officeart/2005/8/layout/orgChart1"/>
    <dgm:cxn modelId="{E9C9C9DC-AE08-45CD-B881-9BC00AC1F72B}" type="presOf" srcId="{C9F1BD73-DEAD-45E9-92CA-55AF1A1D18D2}" destId="{7622C097-81DF-4C6D-8688-17FDDC49A2AD}" srcOrd="1" destOrd="0" presId="urn:microsoft.com/office/officeart/2005/8/layout/orgChart1"/>
    <dgm:cxn modelId="{CE04825B-41DC-4B90-A742-B1E75860EC8C}" type="presOf" srcId="{3B843B9C-C080-451F-A459-83CE66F4872B}" destId="{D05424F1-A267-4E50-8E05-27EA23C4FD10}" srcOrd="0" destOrd="0" presId="urn:microsoft.com/office/officeart/2005/8/layout/orgChart1"/>
    <dgm:cxn modelId="{02F559C3-3814-44D9-82A4-A3128143D4B4}" srcId="{523805C8-4193-43B3-9EDC-26D2A6DD7CBB}" destId="{351839F8-2A12-4D10-A7D1-BD3BE42A89AA}" srcOrd="0" destOrd="0" parTransId="{6F501598-2B0A-4F69-A357-4C7E00ACD8C5}" sibTransId="{B7A5BC4B-1672-432F-964C-E14B0CBA7485}"/>
    <dgm:cxn modelId="{863246D3-8A69-4F8D-B78C-948B66D85ABA}" type="presOf" srcId="{BBDEB2C0-D089-4272-B63F-8D018A74A9F5}" destId="{D4958CA3-BFBD-4DE3-9DC8-B6F9CD83DAC3}" srcOrd="0" destOrd="0" presId="urn:microsoft.com/office/officeart/2005/8/layout/orgChart1"/>
    <dgm:cxn modelId="{DD030E52-BEB9-42A7-BAD3-ECECBB0CBDE8}" type="presOf" srcId="{E71D248C-1B01-4754-B239-77C8B5EACF7D}" destId="{11D3F917-434C-4984-9D01-BA35CCCEC68B}" srcOrd="0" destOrd="0" presId="urn:microsoft.com/office/officeart/2005/8/layout/orgChart1"/>
    <dgm:cxn modelId="{CE4B1C5D-6D04-4342-A034-0C3F6EB045E8}" type="presOf" srcId="{294653F1-09B7-4F00-A59B-7978B03F6199}" destId="{EE643868-EE2C-4423-8276-4D0131247532}" srcOrd="0" destOrd="0" presId="urn:microsoft.com/office/officeart/2005/8/layout/orgChart1"/>
    <dgm:cxn modelId="{C79F72C3-160C-4CD4-A996-C383FE445B09}" srcId="{8678C7A5-8477-4A19-ADAF-06F2500DC8DE}" destId="{AB35F4C4-C74C-43DF-BA42-1DBCDB4FCCEC}" srcOrd="1" destOrd="0" parTransId="{294653F1-09B7-4F00-A59B-7978B03F6199}" sibTransId="{D268279B-DD7C-4F62-93D3-E7701250B2AD}"/>
    <dgm:cxn modelId="{BDEEA019-50B8-4F53-A173-9C3F7F7AC0AA}" type="presParOf" srcId="{5A6E27A2-3F98-4A1F-83F6-82F584367B64}" destId="{561971E7-51BE-454A-915F-E2E6DFD346C9}" srcOrd="0" destOrd="0" presId="urn:microsoft.com/office/officeart/2005/8/layout/orgChart1"/>
    <dgm:cxn modelId="{03473CED-1AF9-45F1-B4D4-894F940E8499}" type="presParOf" srcId="{561971E7-51BE-454A-915F-E2E6DFD346C9}" destId="{DF04C9BF-2D7D-4CB7-A1A6-25933259738C}" srcOrd="0" destOrd="0" presId="urn:microsoft.com/office/officeart/2005/8/layout/orgChart1"/>
    <dgm:cxn modelId="{140D20AC-9470-4A01-86E6-E79C0FDCA0FE}" type="presParOf" srcId="{DF04C9BF-2D7D-4CB7-A1A6-25933259738C}" destId="{50BBF6AE-1F85-43A2-BD9D-7BAE8B5ED52B}" srcOrd="0" destOrd="0" presId="urn:microsoft.com/office/officeart/2005/8/layout/orgChart1"/>
    <dgm:cxn modelId="{0CCDC67F-7416-431A-98FE-08872983373E}" type="presParOf" srcId="{DF04C9BF-2D7D-4CB7-A1A6-25933259738C}" destId="{33010478-5CEC-43E5-8BB8-99DDDA6B60C7}" srcOrd="1" destOrd="0" presId="urn:microsoft.com/office/officeart/2005/8/layout/orgChart1"/>
    <dgm:cxn modelId="{A34DE881-5812-42A3-AC34-9CD60E7A0199}" type="presParOf" srcId="{561971E7-51BE-454A-915F-E2E6DFD346C9}" destId="{59396543-B02E-4EB5-B7E2-FA1E1589FC8B}" srcOrd="1" destOrd="0" presId="urn:microsoft.com/office/officeart/2005/8/layout/orgChart1"/>
    <dgm:cxn modelId="{5E955501-1304-4AE0-987B-493917D91A2A}" type="presParOf" srcId="{59396543-B02E-4EB5-B7E2-FA1E1589FC8B}" destId="{303349FF-63F6-453A-8A6E-6C42A0E1DBAA}" srcOrd="0" destOrd="0" presId="urn:microsoft.com/office/officeart/2005/8/layout/orgChart1"/>
    <dgm:cxn modelId="{A5E336AA-36CB-459A-9320-40A4445FA5F6}" type="presParOf" srcId="{59396543-B02E-4EB5-B7E2-FA1E1589FC8B}" destId="{4F181C1C-534C-450B-AF16-BB9ACE73D998}" srcOrd="1" destOrd="0" presId="urn:microsoft.com/office/officeart/2005/8/layout/orgChart1"/>
    <dgm:cxn modelId="{5AB4D0F5-D7ED-4D69-B8A5-0433A2843A2F}" type="presParOf" srcId="{4F181C1C-534C-450B-AF16-BB9ACE73D998}" destId="{AE66F3CA-148C-44AA-8B9A-CE612AACC17E}" srcOrd="0" destOrd="0" presId="urn:microsoft.com/office/officeart/2005/8/layout/orgChart1"/>
    <dgm:cxn modelId="{3AD8A541-A60B-4B2F-990D-A302536B7A6B}" type="presParOf" srcId="{AE66F3CA-148C-44AA-8B9A-CE612AACC17E}" destId="{920D332C-764F-4DCA-BD4C-9340E2FDBACD}" srcOrd="0" destOrd="0" presId="urn:microsoft.com/office/officeart/2005/8/layout/orgChart1"/>
    <dgm:cxn modelId="{6E21EC6D-3E21-4993-BAC7-0930AE2EED90}" type="presParOf" srcId="{AE66F3CA-148C-44AA-8B9A-CE612AACC17E}" destId="{63B59F63-8CD6-43AA-BE2F-D1FCAE83D88E}" srcOrd="1" destOrd="0" presId="urn:microsoft.com/office/officeart/2005/8/layout/orgChart1"/>
    <dgm:cxn modelId="{7BBDB66B-AF86-4625-A818-B588D6EE6F1A}" type="presParOf" srcId="{4F181C1C-534C-450B-AF16-BB9ACE73D998}" destId="{8DB4A2DA-286F-4139-99FD-5358AA619B67}" srcOrd="1" destOrd="0" presId="urn:microsoft.com/office/officeart/2005/8/layout/orgChart1"/>
    <dgm:cxn modelId="{4062C9E2-E1F7-4349-89C9-0BF8D644AD93}" type="presParOf" srcId="{8DB4A2DA-286F-4139-99FD-5358AA619B67}" destId="{6709A7B2-9B59-4515-B6A8-E8504A34977F}" srcOrd="0" destOrd="0" presId="urn:microsoft.com/office/officeart/2005/8/layout/orgChart1"/>
    <dgm:cxn modelId="{FDE5864D-AB63-4ADE-B812-F77AD2D458C4}" type="presParOf" srcId="{8DB4A2DA-286F-4139-99FD-5358AA619B67}" destId="{7705FE74-5FE5-468C-A327-317DD805313F}" srcOrd="1" destOrd="0" presId="urn:microsoft.com/office/officeart/2005/8/layout/orgChart1"/>
    <dgm:cxn modelId="{12478594-33A1-426D-B002-F57D1934D7A5}" type="presParOf" srcId="{7705FE74-5FE5-468C-A327-317DD805313F}" destId="{281C5FDA-F971-4D22-966B-A95718D6DBA9}" srcOrd="0" destOrd="0" presId="urn:microsoft.com/office/officeart/2005/8/layout/orgChart1"/>
    <dgm:cxn modelId="{438B58C4-D6F0-4962-A0D8-CBDF7F1380C4}" type="presParOf" srcId="{281C5FDA-F971-4D22-966B-A95718D6DBA9}" destId="{E17C8EB9-517B-46B3-B409-0BCD76EA73D9}" srcOrd="0" destOrd="0" presId="urn:microsoft.com/office/officeart/2005/8/layout/orgChart1"/>
    <dgm:cxn modelId="{D5642516-1505-4858-B3C2-8002B1BE5F34}" type="presParOf" srcId="{281C5FDA-F971-4D22-966B-A95718D6DBA9}" destId="{59377CFC-2F85-408D-81EA-817DE40EFEAE}" srcOrd="1" destOrd="0" presId="urn:microsoft.com/office/officeart/2005/8/layout/orgChart1"/>
    <dgm:cxn modelId="{602F1D0C-1797-45D6-BFC4-D4557953BC03}" type="presParOf" srcId="{7705FE74-5FE5-468C-A327-317DD805313F}" destId="{E064A345-49F7-4458-945D-AD8C9C87B09C}" srcOrd="1" destOrd="0" presId="urn:microsoft.com/office/officeart/2005/8/layout/orgChart1"/>
    <dgm:cxn modelId="{1309DD5E-5AF8-4067-8A2C-7A5F1C349073}" type="presParOf" srcId="{7705FE74-5FE5-468C-A327-317DD805313F}" destId="{4A4B8A06-30C5-44A5-BA54-9121C59BDBF3}" srcOrd="2" destOrd="0" presId="urn:microsoft.com/office/officeart/2005/8/layout/orgChart1"/>
    <dgm:cxn modelId="{1C7EBBC3-917A-4635-BF11-F4F49F474657}" type="presParOf" srcId="{8DB4A2DA-286F-4139-99FD-5358AA619B67}" destId="{3B62FFEE-EF2A-4848-B7BB-D1A89B449919}" srcOrd="2" destOrd="0" presId="urn:microsoft.com/office/officeart/2005/8/layout/orgChart1"/>
    <dgm:cxn modelId="{CB5F0CC8-4497-4B10-B938-62920B7429F4}" type="presParOf" srcId="{8DB4A2DA-286F-4139-99FD-5358AA619B67}" destId="{E44ACD8B-6326-4968-9957-6DB04D1FE2B7}" srcOrd="3" destOrd="0" presId="urn:microsoft.com/office/officeart/2005/8/layout/orgChart1"/>
    <dgm:cxn modelId="{956E46E1-0DF0-4A67-9DD8-7293B3CA86A8}" type="presParOf" srcId="{E44ACD8B-6326-4968-9957-6DB04D1FE2B7}" destId="{41290AA2-21CE-4BDB-BED9-07282D264B5E}" srcOrd="0" destOrd="0" presId="urn:microsoft.com/office/officeart/2005/8/layout/orgChart1"/>
    <dgm:cxn modelId="{3A136503-C2B8-420E-8749-F1F5AF7F14C5}" type="presParOf" srcId="{41290AA2-21CE-4BDB-BED9-07282D264B5E}" destId="{A7D09D8A-F6F8-4984-9553-B0256A202107}" srcOrd="0" destOrd="0" presId="urn:microsoft.com/office/officeart/2005/8/layout/orgChart1"/>
    <dgm:cxn modelId="{30B039D7-1E01-4442-B145-74FC479689FE}" type="presParOf" srcId="{41290AA2-21CE-4BDB-BED9-07282D264B5E}" destId="{7AD1935B-89D7-4D07-BC73-C9F1AF934554}" srcOrd="1" destOrd="0" presId="urn:microsoft.com/office/officeart/2005/8/layout/orgChart1"/>
    <dgm:cxn modelId="{94B77E11-49FB-40D6-B41E-399055A6CA18}" type="presParOf" srcId="{E44ACD8B-6326-4968-9957-6DB04D1FE2B7}" destId="{927A44E3-F405-49A5-9647-A8C459D244BF}" srcOrd="1" destOrd="0" presId="urn:microsoft.com/office/officeart/2005/8/layout/orgChart1"/>
    <dgm:cxn modelId="{3C56ECE4-3E94-4D08-97EF-03448E92BB9D}" type="presParOf" srcId="{E44ACD8B-6326-4968-9957-6DB04D1FE2B7}" destId="{3F14F718-76C4-4084-9F38-89B37A2809B7}" srcOrd="2" destOrd="0" presId="urn:microsoft.com/office/officeart/2005/8/layout/orgChart1"/>
    <dgm:cxn modelId="{FF91B04A-D30C-403B-89A1-958A7147D197}" type="presParOf" srcId="{4F181C1C-534C-450B-AF16-BB9ACE73D998}" destId="{9C11FD30-DDB9-4B9A-B668-3D30164D59F3}" srcOrd="2" destOrd="0" presId="urn:microsoft.com/office/officeart/2005/8/layout/orgChart1"/>
    <dgm:cxn modelId="{E3E48973-2906-49EA-AD9D-F891A5B9B9E7}" type="presParOf" srcId="{59396543-B02E-4EB5-B7E2-FA1E1589FC8B}" destId="{F8DD2971-7702-4E44-B4E9-3F934F3EE8F1}" srcOrd="2" destOrd="0" presId="urn:microsoft.com/office/officeart/2005/8/layout/orgChart1"/>
    <dgm:cxn modelId="{09DD26EA-6889-4E5B-87A1-289A6B1BC183}" type="presParOf" srcId="{59396543-B02E-4EB5-B7E2-FA1E1589FC8B}" destId="{6C636C30-F263-4C03-8797-98FAB5496FE8}" srcOrd="3" destOrd="0" presId="urn:microsoft.com/office/officeart/2005/8/layout/orgChart1"/>
    <dgm:cxn modelId="{0B5E1D5D-8B03-4586-83AC-A90A667E7E3C}" type="presParOf" srcId="{6C636C30-F263-4C03-8797-98FAB5496FE8}" destId="{0D126FB7-C9BB-424E-BDB8-6B00AFDD4CC5}" srcOrd="0" destOrd="0" presId="urn:microsoft.com/office/officeart/2005/8/layout/orgChart1"/>
    <dgm:cxn modelId="{89EBB0C3-BF2B-4A08-8427-DE72C2C31DDF}" type="presParOf" srcId="{0D126FB7-C9BB-424E-BDB8-6B00AFDD4CC5}" destId="{57D8481A-DC16-49F1-B916-8D6C7000C008}" srcOrd="0" destOrd="0" presId="urn:microsoft.com/office/officeart/2005/8/layout/orgChart1"/>
    <dgm:cxn modelId="{2CE711A8-E163-419E-BA0A-67601FB43788}" type="presParOf" srcId="{0D126FB7-C9BB-424E-BDB8-6B00AFDD4CC5}" destId="{5BEB935B-ABC5-49CE-B20E-5AD42A826E9F}" srcOrd="1" destOrd="0" presId="urn:microsoft.com/office/officeart/2005/8/layout/orgChart1"/>
    <dgm:cxn modelId="{604B560A-C860-4D82-8EAA-0503C029A485}" type="presParOf" srcId="{6C636C30-F263-4C03-8797-98FAB5496FE8}" destId="{EAC063F9-6921-46CE-9BEA-91E27E328E23}" srcOrd="1" destOrd="0" presId="urn:microsoft.com/office/officeart/2005/8/layout/orgChart1"/>
    <dgm:cxn modelId="{15673F6B-C0AD-44A2-9A0A-09543A843C53}" type="presParOf" srcId="{EAC063F9-6921-46CE-9BEA-91E27E328E23}" destId="{E34D6D28-DC19-4AEB-8423-FC3588FC8D59}" srcOrd="0" destOrd="0" presId="urn:microsoft.com/office/officeart/2005/8/layout/orgChart1"/>
    <dgm:cxn modelId="{E6372348-2B73-4398-9A60-F194B4FFD830}" type="presParOf" srcId="{EAC063F9-6921-46CE-9BEA-91E27E328E23}" destId="{08807DC4-F2E4-4586-9DBC-F245359AF4F9}" srcOrd="1" destOrd="0" presId="urn:microsoft.com/office/officeart/2005/8/layout/orgChart1"/>
    <dgm:cxn modelId="{947E26E7-F628-4AF6-A64F-5BDB25C60689}" type="presParOf" srcId="{08807DC4-F2E4-4586-9DBC-F245359AF4F9}" destId="{C1A34EFF-B6AF-4726-8A97-171B9322B59B}" srcOrd="0" destOrd="0" presId="urn:microsoft.com/office/officeart/2005/8/layout/orgChart1"/>
    <dgm:cxn modelId="{D831B3B0-9837-43B5-AE07-BEF8F1B73089}" type="presParOf" srcId="{C1A34EFF-B6AF-4726-8A97-171B9322B59B}" destId="{A05D3630-B9DD-4420-BFEA-0F289899264B}" srcOrd="0" destOrd="0" presId="urn:microsoft.com/office/officeart/2005/8/layout/orgChart1"/>
    <dgm:cxn modelId="{B11D3E08-962B-48DD-9F89-2FFA60A01372}" type="presParOf" srcId="{C1A34EFF-B6AF-4726-8A97-171B9322B59B}" destId="{28067ACA-9903-48E0-90AC-2C3D8B7F9DEE}" srcOrd="1" destOrd="0" presId="urn:microsoft.com/office/officeart/2005/8/layout/orgChart1"/>
    <dgm:cxn modelId="{F193A3B6-3609-4813-8A85-BEC412A8FF40}" type="presParOf" srcId="{08807DC4-F2E4-4586-9DBC-F245359AF4F9}" destId="{F1903D76-B56A-420A-9D43-2D7708E47D71}" srcOrd="1" destOrd="0" presId="urn:microsoft.com/office/officeart/2005/8/layout/orgChart1"/>
    <dgm:cxn modelId="{C750D03B-0081-4D95-BAA2-C2E382A4E4DC}" type="presParOf" srcId="{08807DC4-F2E4-4586-9DBC-F245359AF4F9}" destId="{1E173318-90BE-455B-9F68-01D701A26F02}" srcOrd="2" destOrd="0" presId="urn:microsoft.com/office/officeart/2005/8/layout/orgChart1"/>
    <dgm:cxn modelId="{D79FF63F-8FCD-4BA4-AE47-9403C01DF828}" type="presParOf" srcId="{EAC063F9-6921-46CE-9BEA-91E27E328E23}" destId="{D05424F1-A267-4E50-8E05-27EA23C4FD10}" srcOrd="2" destOrd="0" presId="urn:microsoft.com/office/officeart/2005/8/layout/orgChart1"/>
    <dgm:cxn modelId="{C1985BDB-E935-4967-8BC6-D58686CB6013}" type="presParOf" srcId="{EAC063F9-6921-46CE-9BEA-91E27E328E23}" destId="{3CFD799C-6BE9-4C71-A23D-CDF612312F00}" srcOrd="3" destOrd="0" presId="urn:microsoft.com/office/officeart/2005/8/layout/orgChart1"/>
    <dgm:cxn modelId="{B9139699-AFE9-4986-A6FD-CCC9B7A4D055}" type="presParOf" srcId="{3CFD799C-6BE9-4C71-A23D-CDF612312F00}" destId="{ADA9CD8E-10B8-4380-B3D8-4F2D83A6D38E}" srcOrd="0" destOrd="0" presId="urn:microsoft.com/office/officeart/2005/8/layout/orgChart1"/>
    <dgm:cxn modelId="{A8FF00F6-D448-40C9-BEC8-05C92815D162}" type="presParOf" srcId="{ADA9CD8E-10B8-4380-B3D8-4F2D83A6D38E}" destId="{8889EDE2-C2DE-4C8A-8E23-35862A60996B}" srcOrd="0" destOrd="0" presId="urn:microsoft.com/office/officeart/2005/8/layout/orgChart1"/>
    <dgm:cxn modelId="{55B7D55E-B70F-4E0B-BAF0-B39D7A71A0A3}" type="presParOf" srcId="{ADA9CD8E-10B8-4380-B3D8-4F2D83A6D38E}" destId="{F2209F1F-27BE-4ABF-8027-E5A8EF59F5A0}" srcOrd="1" destOrd="0" presId="urn:microsoft.com/office/officeart/2005/8/layout/orgChart1"/>
    <dgm:cxn modelId="{DA72743B-B795-4668-A239-565CA12E0F8F}" type="presParOf" srcId="{3CFD799C-6BE9-4C71-A23D-CDF612312F00}" destId="{4C6AEF9D-4EEF-4D8D-AB2C-5012C342E0CA}" srcOrd="1" destOrd="0" presId="urn:microsoft.com/office/officeart/2005/8/layout/orgChart1"/>
    <dgm:cxn modelId="{32189598-092E-489F-8406-D7873AA113C8}" type="presParOf" srcId="{3CFD799C-6BE9-4C71-A23D-CDF612312F00}" destId="{EFBCAD38-A8D3-4079-8608-EA8156697F95}" srcOrd="2" destOrd="0" presId="urn:microsoft.com/office/officeart/2005/8/layout/orgChart1"/>
    <dgm:cxn modelId="{D130A35D-2C63-46DA-A889-1EBFF7A12288}" type="presParOf" srcId="{EAC063F9-6921-46CE-9BEA-91E27E328E23}" destId="{92975684-9ABF-4F0F-95D7-9672EEA052DD}" srcOrd="4" destOrd="0" presId="urn:microsoft.com/office/officeart/2005/8/layout/orgChart1"/>
    <dgm:cxn modelId="{E4271BC7-3220-4DAE-8934-64585A375CC3}" type="presParOf" srcId="{EAC063F9-6921-46CE-9BEA-91E27E328E23}" destId="{31DB900C-EC68-418F-B566-531BE183211B}" srcOrd="5" destOrd="0" presId="urn:microsoft.com/office/officeart/2005/8/layout/orgChart1"/>
    <dgm:cxn modelId="{9DEF2FEF-699D-4196-8EAA-8F1F1ED4F287}" type="presParOf" srcId="{31DB900C-EC68-418F-B566-531BE183211B}" destId="{F57BFBCC-ED4D-4C37-A2DD-A6B0ADF95901}" srcOrd="0" destOrd="0" presId="urn:microsoft.com/office/officeart/2005/8/layout/orgChart1"/>
    <dgm:cxn modelId="{6E410091-9AB1-47B8-AB1E-6D9D14894DFB}" type="presParOf" srcId="{F57BFBCC-ED4D-4C37-A2DD-A6B0ADF95901}" destId="{D4958CA3-BFBD-4DE3-9DC8-B6F9CD83DAC3}" srcOrd="0" destOrd="0" presId="urn:microsoft.com/office/officeart/2005/8/layout/orgChart1"/>
    <dgm:cxn modelId="{698952EF-E3DC-4917-9F77-F015516BEC67}" type="presParOf" srcId="{F57BFBCC-ED4D-4C37-A2DD-A6B0ADF95901}" destId="{4BE4C547-0EA0-4396-A3CB-F5DDCC28D0CF}" srcOrd="1" destOrd="0" presId="urn:microsoft.com/office/officeart/2005/8/layout/orgChart1"/>
    <dgm:cxn modelId="{96547C80-9801-477F-96BB-25362463B9BB}" type="presParOf" srcId="{31DB900C-EC68-418F-B566-531BE183211B}" destId="{2F676555-322A-4928-B2DD-99E2A27EE184}" srcOrd="1" destOrd="0" presId="urn:microsoft.com/office/officeart/2005/8/layout/orgChart1"/>
    <dgm:cxn modelId="{B1D4F5EF-B43C-480A-85EB-1024DD4F8DF8}" type="presParOf" srcId="{31DB900C-EC68-418F-B566-531BE183211B}" destId="{6D10CA97-3C44-4E32-9698-16E1071404D9}" srcOrd="2" destOrd="0" presId="urn:microsoft.com/office/officeart/2005/8/layout/orgChart1"/>
    <dgm:cxn modelId="{8D783B4F-AAE8-40FA-9DFC-5C31A9587B15}" type="presParOf" srcId="{6C636C30-F263-4C03-8797-98FAB5496FE8}" destId="{4630D2C3-280B-4015-8D78-E9A4256B2734}" srcOrd="2" destOrd="0" presId="urn:microsoft.com/office/officeart/2005/8/layout/orgChart1"/>
    <dgm:cxn modelId="{15E7682F-D12E-4F3A-90EE-81FA324B0390}" type="presParOf" srcId="{59396543-B02E-4EB5-B7E2-FA1E1589FC8B}" destId="{129DA0E5-C73F-4656-98A3-DFD1B0A5E106}" srcOrd="4" destOrd="0" presId="urn:microsoft.com/office/officeart/2005/8/layout/orgChart1"/>
    <dgm:cxn modelId="{8CF555CB-3BB4-49C2-A431-7E94D9DE3155}" type="presParOf" srcId="{59396543-B02E-4EB5-B7E2-FA1E1589FC8B}" destId="{EA81B6E4-1DBE-49BF-B68C-8557ABAA33DC}" srcOrd="5" destOrd="0" presId="urn:microsoft.com/office/officeart/2005/8/layout/orgChart1"/>
    <dgm:cxn modelId="{EFDCA675-9D01-44C0-AB3C-57BAF89B2740}" type="presParOf" srcId="{EA81B6E4-1DBE-49BF-B68C-8557ABAA33DC}" destId="{990A98E2-8B08-487F-AE72-40E9ECA0C56E}" srcOrd="0" destOrd="0" presId="urn:microsoft.com/office/officeart/2005/8/layout/orgChart1"/>
    <dgm:cxn modelId="{A9A9CCF4-7A72-40DA-9EAA-4D3ABB9B3D41}" type="presParOf" srcId="{990A98E2-8B08-487F-AE72-40E9ECA0C56E}" destId="{CBAC3F05-4D88-4CBF-8DFE-997D7BADBA56}" srcOrd="0" destOrd="0" presId="urn:microsoft.com/office/officeart/2005/8/layout/orgChart1"/>
    <dgm:cxn modelId="{6810FAEB-D562-4D6F-8795-40EA77E567FA}" type="presParOf" srcId="{990A98E2-8B08-487F-AE72-40E9ECA0C56E}" destId="{A568CD7F-3C7A-4E14-ABF4-AF0287C0D9C1}" srcOrd="1" destOrd="0" presId="urn:microsoft.com/office/officeart/2005/8/layout/orgChart1"/>
    <dgm:cxn modelId="{9ABE8591-1413-4745-AEA4-C06A1884BE19}" type="presParOf" srcId="{EA81B6E4-1DBE-49BF-B68C-8557ABAA33DC}" destId="{FFF45229-A344-4E92-8900-6816612CF7C0}" srcOrd="1" destOrd="0" presId="urn:microsoft.com/office/officeart/2005/8/layout/orgChart1"/>
    <dgm:cxn modelId="{4310E08B-0298-4FAF-ADE6-3F83C91800D4}" type="presParOf" srcId="{FFF45229-A344-4E92-8900-6816612CF7C0}" destId="{99344389-2EB6-43C5-A968-8B66E4BEABD3}" srcOrd="0" destOrd="0" presId="urn:microsoft.com/office/officeart/2005/8/layout/orgChart1"/>
    <dgm:cxn modelId="{C3B77159-8BE8-4AF1-844C-933006C1EA22}" type="presParOf" srcId="{FFF45229-A344-4E92-8900-6816612CF7C0}" destId="{DFF94A4F-D9F7-4E35-AEA2-2F92EB229F8E}" srcOrd="1" destOrd="0" presId="urn:microsoft.com/office/officeart/2005/8/layout/orgChart1"/>
    <dgm:cxn modelId="{E9E26D86-0EE5-4740-B81B-84F1E6A1B0FA}" type="presParOf" srcId="{DFF94A4F-D9F7-4E35-AEA2-2F92EB229F8E}" destId="{EB96F3D8-3F1D-488A-8702-C5E7F061D70A}" srcOrd="0" destOrd="0" presId="urn:microsoft.com/office/officeart/2005/8/layout/orgChart1"/>
    <dgm:cxn modelId="{6D64D9EE-85C7-402D-B9F7-AABF5AD52816}" type="presParOf" srcId="{EB96F3D8-3F1D-488A-8702-C5E7F061D70A}" destId="{982DD80C-E6C6-4D18-9C7D-07788C189A00}" srcOrd="0" destOrd="0" presId="urn:microsoft.com/office/officeart/2005/8/layout/orgChart1"/>
    <dgm:cxn modelId="{BC8DBAF0-BF76-4811-9196-23843828D94C}" type="presParOf" srcId="{EB96F3D8-3F1D-488A-8702-C5E7F061D70A}" destId="{CE273A5C-6740-4706-9AD9-79AE1155B692}" srcOrd="1" destOrd="0" presId="urn:microsoft.com/office/officeart/2005/8/layout/orgChart1"/>
    <dgm:cxn modelId="{89F17202-712E-4A3D-894C-001129AF7C21}" type="presParOf" srcId="{DFF94A4F-D9F7-4E35-AEA2-2F92EB229F8E}" destId="{447A5EC0-0B7B-4989-BEF3-8E1B6B025C77}" srcOrd="1" destOrd="0" presId="urn:microsoft.com/office/officeart/2005/8/layout/orgChart1"/>
    <dgm:cxn modelId="{BC8F5018-9A7D-41AA-9FF4-ECA9C580E3C0}" type="presParOf" srcId="{DFF94A4F-D9F7-4E35-AEA2-2F92EB229F8E}" destId="{9E0A2583-D892-4CD5-8181-F74DC20E39DC}" srcOrd="2" destOrd="0" presId="urn:microsoft.com/office/officeart/2005/8/layout/orgChart1"/>
    <dgm:cxn modelId="{2BCA2D08-7A0B-4F8B-8C9F-DCA58E8B0B24}" type="presParOf" srcId="{FFF45229-A344-4E92-8900-6816612CF7C0}" destId="{EE643868-EE2C-4423-8276-4D0131247532}" srcOrd="2" destOrd="0" presId="urn:microsoft.com/office/officeart/2005/8/layout/orgChart1"/>
    <dgm:cxn modelId="{00174750-4539-4134-B922-F0A8E9FE3D47}" type="presParOf" srcId="{FFF45229-A344-4E92-8900-6816612CF7C0}" destId="{EC3C36E2-A722-46A9-AFEF-B050F154B6FB}" srcOrd="3" destOrd="0" presId="urn:microsoft.com/office/officeart/2005/8/layout/orgChart1"/>
    <dgm:cxn modelId="{CD2E5AF4-A549-44EA-8D2E-16ACE3FDA099}" type="presParOf" srcId="{EC3C36E2-A722-46A9-AFEF-B050F154B6FB}" destId="{B8755166-119D-4AEE-89F2-E4717381FCF3}" srcOrd="0" destOrd="0" presId="urn:microsoft.com/office/officeart/2005/8/layout/orgChart1"/>
    <dgm:cxn modelId="{FBADCFD2-5081-41EB-A31B-F2B036553E89}" type="presParOf" srcId="{B8755166-119D-4AEE-89F2-E4717381FCF3}" destId="{DD6AC960-60ED-4D02-AF0B-3EB836A2FF60}" srcOrd="0" destOrd="0" presId="urn:microsoft.com/office/officeart/2005/8/layout/orgChart1"/>
    <dgm:cxn modelId="{D8054B7B-1388-49F4-A41E-168070EB1F4A}" type="presParOf" srcId="{B8755166-119D-4AEE-89F2-E4717381FCF3}" destId="{DFBB3945-C09B-4EF5-B902-5F32E2BA5D74}" srcOrd="1" destOrd="0" presId="urn:microsoft.com/office/officeart/2005/8/layout/orgChart1"/>
    <dgm:cxn modelId="{62A5FA91-7AD3-419A-BAB2-5F419424993B}" type="presParOf" srcId="{EC3C36E2-A722-46A9-AFEF-B050F154B6FB}" destId="{53880E69-D26E-4B78-84A8-5116683BC807}" srcOrd="1" destOrd="0" presId="urn:microsoft.com/office/officeart/2005/8/layout/orgChart1"/>
    <dgm:cxn modelId="{DDCB95A5-E685-4620-A282-585EA374E607}" type="presParOf" srcId="{EC3C36E2-A722-46A9-AFEF-B050F154B6FB}" destId="{E50E151C-439C-4334-A24A-44AB54377C26}" srcOrd="2" destOrd="0" presId="urn:microsoft.com/office/officeart/2005/8/layout/orgChart1"/>
    <dgm:cxn modelId="{9177EAA1-58DE-49F0-9A77-DDF376626ED8}" type="presParOf" srcId="{FFF45229-A344-4E92-8900-6816612CF7C0}" destId="{DA2E5390-09A5-4EC8-B8A1-78C8094B37FB}" srcOrd="4" destOrd="0" presId="urn:microsoft.com/office/officeart/2005/8/layout/orgChart1"/>
    <dgm:cxn modelId="{256C4942-6F4F-41AB-A9A7-41C801686C65}" type="presParOf" srcId="{FFF45229-A344-4E92-8900-6816612CF7C0}" destId="{17F9C8B5-4EC5-4749-B0F5-F32F98930825}" srcOrd="5" destOrd="0" presId="urn:microsoft.com/office/officeart/2005/8/layout/orgChart1"/>
    <dgm:cxn modelId="{2D23AD01-6D54-4316-B419-A853FE7310E4}" type="presParOf" srcId="{17F9C8B5-4EC5-4749-B0F5-F32F98930825}" destId="{BD85E0D6-7AC5-4FF0-92B6-07DAF0068D1A}" srcOrd="0" destOrd="0" presId="urn:microsoft.com/office/officeart/2005/8/layout/orgChart1"/>
    <dgm:cxn modelId="{C13BE6F5-2AFD-421A-9FED-6E3939DEB00B}" type="presParOf" srcId="{BD85E0D6-7AC5-4FF0-92B6-07DAF0068D1A}" destId="{40644FBF-DBFF-4158-8DF2-9CCD69A9F993}" srcOrd="0" destOrd="0" presId="urn:microsoft.com/office/officeart/2005/8/layout/orgChart1"/>
    <dgm:cxn modelId="{309AE150-7476-4F5C-A03A-3780BA966632}" type="presParOf" srcId="{BD85E0D6-7AC5-4FF0-92B6-07DAF0068D1A}" destId="{668EF569-1074-4164-9B4A-5F3C71976044}" srcOrd="1" destOrd="0" presId="urn:microsoft.com/office/officeart/2005/8/layout/orgChart1"/>
    <dgm:cxn modelId="{4722A26D-D34E-4A28-B94B-470EB08E6489}" type="presParOf" srcId="{17F9C8B5-4EC5-4749-B0F5-F32F98930825}" destId="{88076C30-B69F-4E0A-86AB-063FF7DE2414}" srcOrd="1" destOrd="0" presId="urn:microsoft.com/office/officeart/2005/8/layout/orgChart1"/>
    <dgm:cxn modelId="{094AF0E9-5D92-4225-ADBA-411D60A576E1}" type="presParOf" srcId="{17F9C8B5-4EC5-4749-B0F5-F32F98930825}" destId="{3B884335-1BDA-436A-A120-FF853CD87CA4}" srcOrd="2" destOrd="0" presId="urn:microsoft.com/office/officeart/2005/8/layout/orgChart1"/>
    <dgm:cxn modelId="{4B08F497-AA75-4EFC-9E16-7BD38F10EE11}" type="presParOf" srcId="{EA81B6E4-1DBE-49BF-B68C-8557ABAA33DC}" destId="{9EA8CC55-A40D-49DA-86C8-40B1C17B0AFA}" srcOrd="2" destOrd="0" presId="urn:microsoft.com/office/officeart/2005/8/layout/orgChart1"/>
    <dgm:cxn modelId="{74039F46-EBF3-4405-AC22-5414B76D7646}" type="presParOf" srcId="{59396543-B02E-4EB5-B7E2-FA1E1589FC8B}" destId="{BB5A7B0E-3C41-41DF-99AF-4C182C775FBB}" srcOrd="6" destOrd="0" presId="urn:microsoft.com/office/officeart/2005/8/layout/orgChart1"/>
    <dgm:cxn modelId="{1566B8CA-4D7F-4732-9A11-9C0DA2E9CCB9}" type="presParOf" srcId="{59396543-B02E-4EB5-B7E2-FA1E1589FC8B}" destId="{91A87711-0378-457D-9772-5B0C7272A572}" srcOrd="7" destOrd="0" presId="urn:microsoft.com/office/officeart/2005/8/layout/orgChart1"/>
    <dgm:cxn modelId="{8D808462-F6BB-4929-A187-72A675E7A8AC}" type="presParOf" srcId="{91A87711-0378-457D-9772-5B0C7272A572}" destId="{54316CCC-96A4-422B-8144-26B62E57ED91}" srcOrd="0" destOrd="0" presId="urn:microsoft.com/office/officeart/2005/8/layout/orgChart1"/>
    <dgm:cxn modelId="{356E87E7-FEDA-4083-910A-814319CA394B}" type="presParOf" srcId="{54316CCC-96A4-422B-8144-26B62E57ED91}" destId="{67123268-FE70-44B2-8AC5-807066A53199}" srcOrd="0" destOrd="0" presId="urn:microsoft.com/office/officeart/2005/8/layout/orgChart1"/>
    <dgm:cxn modelId="{81FBB7CF-BE68-4C39-AEBF-8F2FC89E564A}" type="presParOf" srcId="{54316CCC-96A4-422B-8144-26B62E57ED91}" destId="{CAD17934-01D4-402E-9F24-42FC151A25CA}" srcOrd="1" destOrd="0" presId="urn:microsoft.com/office/officeart/2005/8/layout/orgChart1"/>
    <dgm:cxn modelId="{86C7159E-3CC8-4CA5-B400-171F37C43FF1}" type="presParOf" srcId="{91A87711-0378-457D-9772-5B0C7272A572}" destId="{4D13C4C8-4B25-42D7-8ED9-D4856D59BC50}" srcOrd="1" destOrd="0" presId="urn:microsoft.com/office/officeart/2005/8/layout/orgChart1"/>
    <dgm:cxn modelId="{6EE9DF5C-A80E-4354-B7D9-1EFA4C1EA60D}" type="presParOf" srcId="{4D13C4C8-4B25-42D7-8ED9-D4856D59BC50}" destId="{8533B2D9-930A-4DD3-B3B0-D28CBAFE774E}" srcOrd="0" destOrd="0" presId="urn:microsoft.com/office/officeart/2005/8/layout/orgChart1"/>
    <dgm:cxn modelId="{BB1146E2-2D19-4AD2-933F-9EE80865F656}" type="presParOf" srcId="{4D13C4C8-4B25-42D7-8ED9-D4856D59BC50}" destId="{3EF73B3C-C373-4DE1-BFCD-8B0CFD16A715}" srcOrd="1" destOrd="0" presId="urn:microsoft.com/office/officeart/2005/8/layout/orgChart1"/>
    <dgm:cxn modelId="{337744E4-157D-421F-8ACF-2C09AC4F6396}" type="presParOf" srcId="{3EF73B3C-C373-4DE1-BFCD-8B0CFD16A715}" destId="{E5978462-E79A-42C0-BDEC-DF19BA6D142F}" srcOrd="0" destOrd="0" presId="urn:microsoft.com/office/officeart/2005/8/layout/orgChart1"/>
    <dgm:cxn modelId="{B523046F-05E8-4D36-A5D0-23F2C191EE31}" type="presParOf" srcId="{E5978462-E79A-42C0-BDEC-DF19BA6D142F}" destId="{C432B3A3-696A-40F2-B5DB-4D626E660181}" srcOrd="0" destOrd="0" presId="urn:microsoft.com/office/officeart/2005/8/layout/orgChart1"/>
    <dgm:cxn modelId="{2026745F-9EAE-4915-ACCB-901C005913AB}" type="presParOf" srcId="{E5978462-E79A-42C0-BDEC-DF19BA6D142F}" destId="{4780948F-A6CB-42A5-9865-0949EDFE90BA}" srcOrd="1" destOrd="0" presId="urn:microsoft.com/office/officeart/2005/8/layout/orgChart1"/>
    <dgm:cxn modelId="{81B256CF-4F34-4D87-B262-DF28268A7397}" type="presParOf" srcId="{3EF73B3C-C373-4DE1-BFCD-8B0CFD16A715}" destId="{94CD1720-B032-4B96-BA4E-826E16D745F8}" srcOrd="1" destOrd="0" presId="urn:microsoft.com/office/officeart/2005/8/layout/orgChart1"/>
    <dgm:cxn modelId="{47D702BE-68BF-47C3-90D4-76C0B0A403B2}" type="presParOf" srcId="{3EF73B3C-C373-4DE1-BFCD-8B0CFD16A715}" destId="{A519D10A-19AD-4B8B-B0B4-F4EB06375611}" srcOrd="2" destOrd="0" presId="urn:microsoft.com/office/officeart/2005/8/layout/orgChart1"/>
    <dgm:cxn modelId="{CD67AFD0-BE6F-4219-BAA4-D5883A79AC07}" type="presParOf" srcId="{91A87711-0378-457D-9772-5B0C7272A572}" destId="{C390E722-FBB7-4728-AA7A-27BB01C2784E}" srcOrd="2" destOrd="0" presId="urn:microsoft.com/office/officeart/2005/8/layout/orgChart1"/>
    <dgm:cxn modelId="{15C35033-F404-4CC9-90F9-8BBEA89347DB}" type="presParOf" srcId="{59396543-B02E-4EB5-B7E2-FA1E1589FC8B}" destId="{BD9CEA92-670B-4FB7-873E-AF15E8247C22}" srcOrd="8" destOrd="0" presId="urn:microsoft.com/office/officeart/2005/8/layout/orgChart1"/>
    <dgm:cxn modelId="{F2E0A1FB-0E3B-40CA-A888-C56D7C5368D5}" type="presParOf" srcId="{59396543-B02E-4EB5-B7E2-FA1E1589FC8B}" destId="{493073F5-9B01-4FE1-ABE3-08F2F85FD861}" srcOrd="9" destOrd="0" presId="urn:microsoft.com/office/officeart/2005/8/layout/orgChart1"/>
    <dgm:cxn modelId="{BDB3F571-D564-4047-B78D-BD16571DEF9E}" type="presParOf" srcId="{493073F5-9B01-4FE1-ABE3-08F2F85FD861}" destId="{AC171859-196D-42FB-8967-76CB5D411A27}" srcOrd="0" destOrd="0" presId="urn:microsoft.com/office/officeart/2005/8/layout/orgChart1"/>
    <dgm:cxn modelId="{9604ABE4-497F-4F6D-91D6-3C52CE1338E5}" type="presParOf" srcId="{AC171859-196D-42FB-8967-76CB5D411A27}" destId="{A3A9AD2E-8013-48D6-8E85-84E520702392}" srcOrd="0" destOrd="0" presId="urn:microsoft.com/office/officeart/2005/8/layout/orgChart1"/>
    <dgm:cxn modelId="{7432E7C5-2520-408C-BEBD-1F9B785D8C58}" type="presParOf" srcId="{AC171859-196D-42FB-8967-76CB5D411A27}" destId="{052B2BA0-14F9-4255-9D69-F6CFFE061A41}" srcOrd="1" destOrd="0" presId="urn:microsoft.com/office/officeart/2005/8/layout/orgChart1"/>
    <dgm:cxn modelId="{EE17FE9C-91AF-4A53-96DA-86393A478BC7}" type="presParOf" srcId="{493073F5-9B01-4FE1-ABE3-08F2F85FD861}" destId="{07F353F9-5BE0-480E-AE7C-35EBF88CEE5E}" srcOrd="1" destOrd="0" presId="urn:microsoft.com/office/officeart/2005/8/layout/orgChart1"/>
    <dgm:cxn modelId="{6C9C2BF8-4D6E-49D9-B045-3327B5312B60}" type="presParOf" srcId="{07F353F9-5BE0-480E-AE7C-35EBF88CEE5E}" destId="{D94BACE8-3B67-4E7B-B55F-C571E2AAB45A}" srcOrd="0" destOrd="0" presId="urn:microsoft.com/office/officeart/2005/8/layout/orgChart1"/>
    <dgm:cxn modelId="{07576A86-F9D1-41EB-86D6-60772D3646D4}" type="presParOf" srcId="{07F353F9-5BE0-480E-AE7C-35EBF88CEE5E}" destId="{21A8C884-DE6E-4A33-AC08-111F9F5657BD}" srcOrd="1" destOrd="0" presId="urn:microsoft.com/office/officeart/2005/8/layout/orgChart1"/>
    <dgm:cxn modelId="{A7156F36-D2B6-4D8D-A2D2-CB496349E3B3}" type="presParOf" srcId="{21A8C884-DE6E-4A33-AC08-111F9F5657BD}" destId="{D164CDBD-79EB-4688-9625-BF04323AA767}" srcOrd="0" destOrd="0" presId="urn:microsoft.com/office/officeart/2005/8/layout/orgChart1"/>
    <dgm:cxn modelId="{EC6B5DB4-12A3-4646-B97D-1F0C616F3957}" type="presParOf" srcId="{D164CDBD-79EB-4688-9625-BF04323AA767}" destId="{7F852D3A-299B-4FAD-82A3-8656D82DBB39}" srcOrd="0" destOrd="0" presId="urn:microsoft.com/office/officeart/2005/8/layout/orgChart1"/>
    <dgm:cxn modelId="{D194BD59-32EA-4513-A0AA-023A876BF846}" type="presParOf" srcId="{D164CDBD-79EB-4688-9625-BF04323AA767}" destId="{7622C097-81DF-4C6D-8688-17FDDC49A2AD}" srcOrd="1" destOrd="0" presId="urn:microsoft.com/office/officeart/2005/8/layout/orgChart1"/>
    <dgm:cxn modelId="{35F3FC96-A25C-47F2-A1EF-EC4F89D7520E}" type="presParOf" srcId="{21A8C884-DE6E-4A33-AC08-111F9F5657BD}" destId="{0089504A-600A-428A-A1A8-4D8CD75F7387}" srcOrd="1" destOrd="0" presId="urn:microsoft.com/office/officeart/2005/8/layout/orgChart1"/>
    <dgm:cxn modelId="{D8CF7E7C-B654-4B27-82EE-400B5067B5FA}" type="presParOf" srcId="{21A8C884-DE6E-4A33-AC08-111F9F5657BD}" destId="{BC548EB9-4734-4DCA-B34A-3E1A9C802B3A}" srcOrd="2" destOrd="0" presId="urn:microsoft.com/office/officeart/2005/8/layout/orgChart1"/>
    <dgm:cxn modelId="{ABD02DF1-D2E7-4788-A018-FEDE2974E646}" type="presParOf" srcId="{07F353F9-5BE0-480E-AE7C-35EBF88CEE5E}" destId="{4613D765-DB59-47C1-9E59-FBB32C6D6752}" srcOrd="2" destOrd="0" presId="urn:microsoft.com/office/officeart/2005/8/layout/orgChart1"/>
    <dgm:cxn modelId="{D67BB9B8-F0EF-4A94-92E7-D5D32ADB74D4}" type="presParOf" srcId="{07F353F9-5BE0-480E-AE7C-35EBF88CEE5E}" destId="{45025911-DD93-4A56-BC03-80C1474C93F2}" srcOrd="3" destOrd="0" presId="urn:microsoft.com/office/officeart/2005/8/layout/orgChart1"/>
    <dgm:cxn modelId="{C3EDD9EB-E588-49DD-A58C-A1D5AD9A1E82}" type="presParOf" srcId="{45025911-DD93-4A56-BC03-80C1474C93F2}" destId="{73A0558C-7CD1-442C-A6C8-6CF96D4EF10E}" srcOrd="0" destOrd="0" presId="urn:microsoft.com/office/officeart/2005/8/layout/orgChart1"/>
    <dgm:cxn modelId="{E2530C6D-5D96-4A07-AAEC-F40E0D8238A7}" type="presParOf" srcId="{73A0558C-7CD1-442C-A6C8-6CF96D4EF10E}" destId="{A0BB9F5D-52FF-4FA0-9059-B083452FD077}" srcOrd="0" destOrd="0" presId="urn:microsoft.com/office/officeart/2005/8/layout/orgChart1"/>
    <dgm:cxn modelId="{1E0FA2CF-68C5-4718-9AC1-086F0B64D204}" type="presParOf" srcId="{73A0558C-7CD1-442C-A6C8-6CF96D4EF10E}" destId="{2956A0F2-C8BF-44A3-A1BA-E4053D1894D3}" srcOrd="1" destOrd="0" presId="urn:microsoft.com/office/officeart/2005/8/layout/orgChart1"/>
    <dgm:cxn modelId="{ED67A5C0-5B74-4F63-9E56-4758110A35BA}" type="presParOf" srcId="{45025911-DD93-4A56-BC03-80C1474C93F2}" destId="{6B6F30CF-B30D-4047-B10D-04086DB7F788}" srcOrd="1" destOrd="0" presId="urn:microsoft.com/office/officeart/2005/8/layout/orgChart1"/>
    <dgm:cxn modelId="{CF3F8C2E-1837-4BC5-BF0A-2703FB02810D}" type="presParOf" srcId="{45025911-DD93-4A56-BC03-80C1474C93F2}" destId="{D0EAA10D-42B5-4F1F-AFF2-E0FB2AB71785}" srcOrd="2" destOrd="0" presId="urn:microsoft.com/office/officeart/2005/8/layout/orgChart1"/>
    <dgm:cxn modelId="{DE156285-155F-4C7B-B2EB-7D55249808FE}" type="presParOf" srcId="{07F353F9-5BE0-480E-AE7C-35EBF88CEE5E}" destId="{572B9E0B-6C28-4535-A45B-BF9281964045}" srcOrd="4" destOrd="0" presId="urn:microsoft.com/office/officeart/2005/8/layout/orgChart1"/>
    <dgm:cxn modelId="{54E00EFA-DDFC-48C5-B17E-522FFDEEC7AB}" type="presParOf" srcId="{07F353F9-5BE0-480E-AE7C-35EBF88CEE5E}" destId="{2256C90F-B0B8-492F-8C58-99D767D7F125}" srcOrd="5" destOrd="0" presId="urn:microsoft.com/office/officeart/2005/8/layout/orgChart1"/>
    <dgm:cxn modelId="{AE63CEBE-19AA-4B8A-8215-0F8C7E493CE3}" type="presParOf" srcId="{2256C90F-B0B8-492F-8C58-99D767D7F125}" destId="{1AC7EBFD-E1C9-4919-9BF6-3EEEE0C9DAF6}" srcOrd="0" destOrd="0" presId="urn:microsoft.com/office/officeart/2005/8/layout/orgChart1"/>
    <dgm:cxn modelId="{F26DE5C9-484F-4757-965A-469DF25FB17F}" type="presParOf" srcId="{1AC7EBFD-E1C9-4919-9BF6-3EEEE0C9DAF6}" destId="{BECA466B-8DC4-4E4D-A9C5-91D01AAE48AB}" srcOrd="0" destOrd="0" presId="urn:microsoft.com/office/officeart/2005/8/layout/orgChart1"/>
    <dgm:cxn modelId="{986C584C-6857-4801-896C-FCF4807FBE16}" type="presParOf" srcId="{1AC7EBFD-E1C9-4919-9BF6-3EEEE0C9DAF6}" destId="{B1906C93-E703-4678-885F-4103A6F467F0}" srcOrd="1" destOrd="0" presId="urn:microsoft.com/office/officeart/2005/8/layout/orgChart1"/>
    <dgm:cxn modelId="{5E27C433-1CCC-4452-88E8-5505746A82EF}" type="presParOf" srcId="{2256C90F-B0B8-492F-8C58-99D767D7F125}" destId="{7C110DAF-E28A-44DA-B7A0-A3308BFB0CA8}" srcOrd="1" destOrd="0" presId="urn:microsoft.com/office/officeart/2005/8/layout/orgChart1"/>
    <dgm:cxn modelId="{291E0CFA-682A-48C4-A883-666DE472CFCF}" type="presParOf" srcId="{2256C90F-B0B8-492F-8C58-99D767D7F125}" destId="{DB66E5B4-EFDA-45FA-A4E0-21DF3ED09FE6}" srcOrd="2" destOrd="0" presId="urn:microsoft.com/office/officeart/2005/8/layout/orgChart1"/>
    <dgm:cxn modelId="{2F01D783-C12C-4E34-8E9F-682F68D099A9}" type="presParOf" srcId="{493073F5-9B01-4FE1-ABE3-08F2F85FD861}" destId="{84567337-4451-403F-80E1-9A2333F3CCEC}" srcOrd="2" destOrd="0" presId="urn:microsoft.com/office/officeart/2005/8/layout/orgChart1"/>
    <dgm:cxn modelId="{89770D78-86E1-47A7-989B-25D8250B451F}" type="presParOf" srcId="{59396543-B02E-4EB5-B7E2-FA1E1589FC8B}" destId="{DA819CEA-4876-4E38-8FE7-4030D02C8458}" srcOrd="10" destOrd="0" presId="urn:microsoft.com/office/officeart/2005/8/layout/orgChart1"/>
    <dgm:cxn modelId="{488463A2-E160-4D16-BBF5-7FA35EAFAB98}" type="presParOf" srcId="{59396543-B02E-4EB5-B7E2-FA1E1589FC8B}" destId="{1E30B66D-BC6B-4A09-9C7C-676990A91913}" srcOrd="11" destOrd="0" presId="urn:microsoft.com/office/officeart/2005/8/layout/orgChart1"/>
    <dgm:cxn modelId="{74B98C75-0BF3-494E-8B0B-D2129063579A}" type="presParOf" srcId="{1E30B66D-BC6B-4A09-9C7C-676990A91913}" destId="{268C161C-795B-4753-9B07-FB862CD7890C}" srcOrd="0" destOrd="0" presId="urn:microsoft.com/office/officeart/2005/8/layout/orgChart1"/>
    <dgm:cxn modelId="{9BCFA6DC-117B-4E66-9CF4-66CEB78BD8D1}" type="presParOf" srcId="{268C161C-795B-4753-9B07-FB862CD7890C}" destId="{208D7AF1-9F62-4F32-BF06-897AA07612CC}" srcOrd="0" destOrd="0" presId="urn:microsoft.com/office/officeart/2005/8/layout/orgChart1"/>
    <dgm:cxn modelId="{9773CDF5-45AA-4419-880D-E1F7E37C171E}" type="presParOf" srcId="{268C161C-795B-4753-9B07-FB862CD7890C}" destId="{D242F2E2-1B29-4F3A-A152-B7CD111A4A0E}" srcOrd="1" destOrd="0" presId="urn:microsoft.com/office/officeart/2005/8/layout/orgChart1"/>
    <dgm:cxn modelId="{103A4E15-610B-4194-BA76-F045CFAE79F5}" type="presParOf" srcId="{1E30B66D-BC6B-4A09-9C7C-676990A91913}" destId="{FD33FA94-CAAB-48C5-8CC9-9F95B6D47D32}" srcOrd="1" destOrd="0" presId="urn:microsoft.com/office/officeart/2005/8/layout/orgChart1"/>
    <dgm:cxn modelId="{7D2648E9-145B-4FB8-A7C6-FB5040D676DF}" type="presParOf" srcId="{FD33FA94-CAAB-48C5-8CC9-9F95B6D47D32}" destId="{11D3F917-434C-4984-9D01-BA35CCCEC68B}" srcOrd="0" destOrd="0" presId="urn:microsoft.com/office/officeart/2005/8/layout/orgChart1"/>
    <dgm:cxn modelId="{7596ACE8-82CA-4218-89AE-19E257E67C75}" type="presParOf" srcId="{FD33FA94-CAAB-48C5-8CC9-9F95B6D47D32}" destId="{B0341CDB-C8BA-46FE-94EB-616725B04879}" srcOrd="1" destOrd="0" presId="urn:microsoft.com/office/officeart/2005/8/layout/orgChart1"/>
    <dgm:cxn modelId="{4C5FFA92-1D0F-4D4A-8FBD-68B6E7C0E49F}" type="presParOf" srcId="{B0341CDB-C8BA-46FE-94EB-616725B04879}" destId="{96B17A6A-3B17-4A3F-9FB9-0C2B2A2C6263}" srcOrd="0" destOrd="0" presId="urn:microsoft.com/office/officeart/2005/8/layout/orgChart1"/>
    <dgm:cxn modelId="{910EC48D-4A08-4565-86D1-0B47FEB6CD16}" type="presParOf" srcId="{96B17A6A-3B17-4A3F-9FB9-0C2B2A2C6263}" destId="{21293E3C-1C93-449B-8342-523269C83D1E}" srcOrd="0" destOrd="0" presId="urn:microsoft.com/office/officeart/2005/8/layout/orgChart1"/>
    <dgm:cxn modelId="{5A62452F-65CB-4E7C-BEB5-CCED4C546FF0}" type="presParOf" srcId="{96B17A6A-3B17-4A3F-9FB9-0C2B2A2C6263}" destId="{D7AD6B6E-EDF2-417D-9591-2C27EAEF4870}" srcOrd="1" destOrd="0" presId="urn:microsoft.com/office/officeart/2005/8/layout/orgChart1"/>
    <dgm:cxn modelId="{4AE91119-23CC-4D2C-953C-61EFBC8519A0}" type="presParOf" srcId="{B0341CDB-C8BA-46FE-94EB-616725B04879}" destId="{278DC684-83FA-4352-A767-2B286F8E2689}" srcOrd="1" destOrd="0" presId="urn:microsoft.com/office/officeart/2005/8/layout/orgChart1"/>
    <dgm:cxn modelId="{64E7B849-7761-4F99-8FAD-D616FD7B32C2}" type="presParOf" srcId="{B0341CDB-C8BA-46FE-94EB-616725B04879}" destId="{5BE7B085-BC59-4C4E-BF30-9DE28C98AD90}" srcOrd="2" destOrd="0" presId="urn:microsoft.com/office/officeart/2005/8/layout/orgChart1"/>
    <dgm:cxn modelId="{4EC3265E-7D77-44B9-A330-13AB51008311}" type="presParOf" srcId="{FD33FA94-CAAB-48C5-8CC9-9F95B6D47D32}" destId="{5C393A68-3B62-49F9-BC30-469D4E6289C8}" srcOrd="2" destOrd="0" presId="urn:microsoft.com/office/officeart/2005/8/layout/orgChart1"/>
    <dgm:cxn modelId="{50003B1B-76FE-4B94-808C-51B1E140322A}" type="presParOf" srcId="{FD33FA94-CAAB-48C5-8CC9-9F95B6D47D32}" destId="{2DB6E616-317A-427F-9334-7BD0400C1526}" srcOrd="3" destOrd="0" presId="urn:microsoft.com/office/officeart/2005/8/layout/orgChart1"/>
    <dgm:cxn modelId="{18719209-552B-4C2E-90DA-D1DABE6A3579}" type="presParOf" srcId="{2DB6E616-317A-427F-9334-7BD0400C1526}" destId="{A9A1828A-1940-468D-A6DA-C65D783601AE}" srcOrd="0" destOrd="0" presId="urn:microsoft.com/office/officeart/2005/8/layout/orgChart1"/>
    <dgm:cxn modelId="{B403BF16-6D7B-4ECE-AC4C-3B787BB514C4}" type="presParOf" srcId="{A9A1828A-1940-468D-A6DA-C65D783601AE}" destId="{6AB69B02-B24F-4975-B581-0CB600E1CF1C}" srcOrd="0" destOrd="0" presId="urn:microsoft.com/office/officeart/2005/8/layout/orgChart1"/>
    <dgm:cxn modelId="{F11A353F-A184-408F-8C5C-C7EF290AC5E4}" type="presParOf" srcId="{A9A1828A-1940-468D-A6DA-C65D783601AE}" destId="{3CC484AD-4A8F-4976-9AFA-C421A940230A}" srcOrd="1" destOrd="0" presId="urn:microsoft.com/office/officeart/2005/8/layout/orgChart1"/>
    <dgm:cxn modelId="{7B4B3339-FC7F-41B8-9EB5-7E609A0F50F8}" type="presParOf" srcId="{2DB6E616-317A-427F-9334-7BD0400C1526}" destId="{65001A3C-06DC-46C8-BC19-DCE67A85E1E6}" srcOrd="1" destOrd="0" presId="urn:microsoft.com/office/officeart/2005/8/layout/orgChart1"/>
    <dgm:cxn modelId="{6EBD3C53-FB31-4889-8AF4-FF4B67206306}" type="presParOf" srcId="{2DB6E616-317A-427F-9334-7BD0400C1526}" destId="{0DD5B29B-625D-48C6-850B-43313DE0AF46}" srcOrd="2" destOrd="0" presId="urn:microsoft.com/office/officeart/2005/8/layout/orgChart1"/>
    <dgm:cxn modelId="{22BDA22B-2191-41DA-AD56-5A24EA031EB7}" type="presParOf" srcId="{1E30B66D-BC6B-4A09-9C7C-676990A91913}" destId="{5AC4A893-A6F6-4FA2-9605-B7A336661327}" srcOrd="2" destOrd="0" presId="urn:microsoft.com/office/officeart/2005/8/layout/orgChart1"/>
    <dgm:cxn modelId="{52CA2911-867B-4D73-B9D3-9A8DF74A73F8}" type="presParOf" srcId="{59396543-B02E-4EB5-B7E2-FA1E1589FC8B}" destId="{7733E7BB-0661-4E90-B8BE-7B6807376ED5}" srcOrd="12" destOrd="0" presId="urn:microsoft.com/office/officeart/2005/8/layout/orgChart1"/>
    <dgm:cxn modelId="{9B96851D-B16B-42A6-8912-8320B5FA235D}" type="presParOf" srcId="{59396543-B02E-4EB5-B7E2-FA1E1589FC8B}" destId="{AF29B9FE-C4F7-49BF-B8CA-F30BFCC4C844}" srcOrd="13" destOrd="0" presId="urn:microsoft.com/office/officeart/2005/8/layout/orgChart1"/>
    <dgm:cxn modelId="{2A603F1E-D274-4383-8CF2-FB05D1829235}" type="presParOf" srcId="{AF29B9FE-C4F7-49BF-B8CA-F30BFCC4C844}" destId="{0D0F1806-3F3E-49E8-9635-8BB2FE8C0B91}" srcOrd="0" destOrd="0" presId="urn:microsoft.com/office/officeart/2005/8/layout/orgChart1"/>
    <dgm:cxn modelId="{CD9019A7-AD73-4E9F-9CD1-6405F07F166D}" type="presParOf" srcId="{0D0F1806-3F3E-49E8-9635-8BB2FE8C0B91}" destId="{BF08ECA5-B059-404B-8445-B3F9F36E7849}" srcOrd="0" destOrd="0" presId="urn:microsoft.com/office/officeart/2005/8/layout/orgChart1"/>
    <dgm:cxn modelId="{F2EB1675-FE61-4609-AA5F-2DE6FC34A1EE}" type="presParOf" srcId="{0D0F1806-3F3E-49E8-9635-8BB2FE8C0B91}" destId="{7CFD80DA-6E0A-4105-B37E-479F8B0F84D0}" srcOrd="1" destOrd="0" presId="urn:microsoft.com/office/officeart/2005/8/layout/orgChart1"/>
    <dgm:cxn modelId="{62CEC87D-5480-4D6B-B304-5A856B663B44}" type="presParOf" srcId="{AF29B9FE-C4F7-49BF-B8CA-F30BFCC4C844}" destId="{66BFD854-4803-4BFF-9DF6-8935DD88660B}" srcOrd="1" destOrd="0" presId="urn:microsoft.com/office/officeart/2005/8/layout/orgChart1"/>
    <dgm:cxn modelId="{F47B05F6-A5A7-49C5-87BF-085D21B1491C}" type="presParOf" srcId="{66BFD854-4803-4BFF-9DF6-8935DD88660B}" destId="{1182BB6C-4EB2-4542-B462-ABD2A9A0A352}" srcOrd="0" destOrd="0" presId="urn:microsoft.com/office/officeart/2005/8/layout/orgChart1"/>
    <dgm:cxn modelId="{3CEE3AF2-A15B-404F-B5C2-86CEA07CF649}" type="presParOf" srcId="{66BFD854-4803-4BFF-9DF6-8935DD88660B}" destId="{ADC9C0BB-3C02-4950-A4EA-603846A5DDC1}" srcOrd="1" destOrd="0" presId="urn:microsoft.com/office/officeart/2005/8/layout/orgChart1"/>
    <dgm:cxn modelId="{0A29CEC3-85C2-4136-AF47-033141358E12}" type="presParOf" srcId="{ADC9C0BB-3C02-4950-A4EA-603846A5DDC1}" destId="{C25C2578-4E86-4A8B-BC0A-0508B2E6AAF0}" srcOrd="0" destOrd="0" presId="urn:microsoft.com/office/officeart/2005/8/layout/orgChart1"/>
    <dgm:cxn modelId="{EB4EC984-39C1-4825-A2D8-37F34959CB20}" type="presParOf" srcId="{C25C2578-4E86-4A8B-BC0A-0508B2E6AAF0}" destId="{2C797422-4A31-4D8E-8009-8A2FB4D50B1D}" srcOrd="0" destOrd="0" presId="urn:microsoft.com/office/officeart/2005/8/layout/orgChart1"/>
    <dgm:cxn modelId="{1CD2D501-4C14-4D11-B3EC-075A67B4D607}" type="presParOf" srcId="{C25C2578-4E86-4A8B-BC0A-0508B2E6AAF0}" destId="{80B6FB54-49A1-4017-B36B-3E362BF5DD57}" srcOrd="1" destOrd="0" presId="urn:microsoft.com/office/officeart/2005/8/layout/orgChart1"/>
    <dgm:cxn modelId="{89625E26-6FFC-4119-B097-1500538A42A0}" type="presParOf" srcId="{ADC9C0BB-3C02-4950-A4EA-603846A5DDC1}" destId="{8019116F-7C3B-4108-85EA-5247419045EF}" srcOrd="1" destOrd="0" presId="urn:microsoft.com/office/officeart/2005/8/layout/orgChart1"/>
    <dgm:cxn modelId="{96EB4D52-11C5-4A6C-BA83-BF5226EE06EB}" type="presParOf" srcId="{ADC9C0BB-3C02-4950-A4EA-603846A5DDC1}" destId="{0E636DEE-771B-47A0-969D-3C4D60C3DA57}" srcOrd="2" destOrd="0" presId="urn:microsoft.com/office/officeart/2005/8/layout/orgChart1"/>
    <dgm:cxn modelId="{459F97DD-0BFA-4E4F-A4F9-73C74640850B}" type="presParOf" srcId="{AF29B9FE-C4F7-49BF-B8CA-F30BFCC4C844}" destId="{42F85B51-E737-4EB9-9780-C03F7B35DB1A}" srcOrd="2" destOrd="0" presId="urn:microsoft.com/office/officeart/2005/8/layout/orgChart1"/>
    <dgm:cxn modelId="{55BEE788-6380-4026-A0A2-FE1F0B84F44D}" type="presParOf" srcId="{561971E7-51BE-454A-915F-E2E6DFD346C9}" destId="{5ECEA548-B553-4B5D-9977-9A89F173E444}"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36D17-C1EC-4113-86BE-D0F13E929B5B}">
      <dsp:nvSpPr>
        <dsp:cNvPr id="0" name=""/>
        <dsp:cNvSpPr/>
      </dsp:nvSpPr>
      <dsp:spPr>
        <a:xfrm>
          <a:off x="47" y="4311"/>
          <a:ext cx="4523332" cy="1641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t>Waiver scheme includes</a:t>
          </a:r>
        </a:p>
      </dsp:txBody>
      <dsp:txXfrm>
        <a:off x="47" y="4311"/>
        <a:ext cx="4523332" cy="1641600"/>
      </dsp:txXfrm>
    </dsp:sp>
    <dsp:sp modelId="{F100BA71-488A-43F6-8572-FE9DFEF50697}">
      <dsp:nvSpPr>
        <dsp:cNvPr id="0" name=""/>
        <dsp:cNvSpPr/>
      </dsp:nvSpPr>
      <dsp:spPr>
        <a:xfrm>
          <a:off x="47" y="1650223"/>
          <a:ext cx="4523332" cy="273813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Interest under Section 50</a:t>
          </a:r>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kern="1200" dirty="0"/>
            <a:t>Penalties under Section 73, 122, 125, etc.  </a:t>
          </a:r>
        </a:p>
        <a:p>
          <a:pPr marL="228600" lvl="1" indent="-228600" algn="l" defTabSz="1066800">
            <a:lnSpc>
              <a:spcPct val="90000"/>
            </a:lnSpc>
            <a:spcBef>
              <a:spcPct val="0"/>
            </a:spcBef>
            <a:spcAft>
              <a:spcPct val="15000"/>
            </a:spcAft>
            <a:buNone/>
          </a:pPr>
          <a:r>
            <a:rPr lang="en-US" sz="2400" kern="1200" dirty="0"/>
            <a:t>  demanded in notice/ statement/ order issued under section 73</a:t>
          </a:r>
        </a:p>
      </dsp:txBody>
      <dsp:txXfrm>
        <a:off x="47" y="1650223"/>
        <a:ext cx="4523332" cy="2738137"/>
      </dsp:txXfrm>
    </dsp:sp>
    <dsp:sp modelId="{262E65B8-F65C-4ACE-ADD6-300FDE4E7093}">
      <dsp:nvSpPr>
        <dsp:cNvPr id="0" name=""/>
        <dsp:cNvSpPr/>
      </dsp:nvSpPr>
      <dsp:spPr>
        <a:xfrm>
          <a:off x="5156646" y="4311"/>
          <a:ext cx="4523332" cy="1641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t>Waiver scheme does not include</a:t>
          </a:r>
        </a:p>
      </dsp:txBody>
      <dsp:txXfrm>
        <a:off x="5156646" y="4311"/>
        <a:ext cx="4523332" cy="1641600"/>
      </dsp:txXfrm>
    </dsp:sp>
    <dsp:sp modelId="{7B1DC60C-B799-4A1B-99CA-74B3207C95BC}">
      <dsp:nvSpPr>
        <dsp:cNvPr id="0" name=""/>
        <dsp:cNvSpPr/>
      </dsp:nvSpPr>
      <dsp:spPr>
        <a:xfrm>
          <a:off x="5156646" y="1645911"/>
          <a:ext cx="4523332" cy="273813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Late fee, redemption fine etc.</a:t>
          </a:r>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kern="1200" dirty="0"/>
            <a:t>Interest or penalty already paid (no refund for paid amounts)</a:t>
          </a:r>
        </a:p>
      </dsp:txBody>
      <dsp:txXfrm>
        <a:off x="5156646" y="1645911"/>
        <a:ext cx="4523332" cy="2738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404A6-8CBA-40D5-B490-53C1340D74FB}">
      <dsp:nvSpPr>
        <dsp:cNvPr id="0" name=""/>
        <dsp:cNvSpPr/>
      </dsp:nvSpPr>
      <dsp:spPr>
        <a:xfrm>
          <a:off x="0" y="391230"/>
          <a:ext cx="10941270" cy="9261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9164" tIns="499872" rIns="84916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Section 128A – By Finance Act, 2024 effective from 01.11.2024</a:t>
          </a:r>
        </a:p>
      </dsp:txBody>
      <dsp:txXfrm>
        <a:off x="0" y="391230"/>
        <a:ext cx="10941270" cy="926100"/>
      </dsp:txXfrm>
    </dsp:sp>
    <dsp:sp modelId="{C684CB36-5A10-4C92-A966-F65E450BE8E8}">
      <dsp:nvSpPr>
        <dsp:cNvPr id="0" name=""/>
        <dsp:cNvSpPr/>
      </dsp:nvSpPr>
      <dsp:spPr>
        <a:xfrm>
          <a:off x="547063" y="53185"/>
          <a:ext cx="7793072" cy="6922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488" tIns="0" rIns="289488" bIns="0" numCol="1" spcCol="1270" anchor="ctr" anchorCtr="0">
          <a:noAutofit/>
        </a:bodyPr>
        <a:lstStyle/>
        <a:p>
          <a:pPr marL="0" lvl="0" indent="0" algn="l" defTabSz="977900">
            <a:lnSpc>
              <a:spcPct val="90000"/>
            </a:lnSpc>
            <a:spcBef>
              <a:spcPct val="0"/>
            </a:spcBef>
            <a:spcAft>
              <a:spcPct val="35000"/>
            </a:spcAft>
            <a:buNone/>
          </a:pPr>
          <a:r>
            <a:rPr lang="en-US" sz="2200" kern="1200" dirty="0"/>
            <a:t>Provisions related to Waiver Scheme</a:t>
          </a:r>
        </a:p>
      </dsp:txBody>
      <dsp:txXfrm>
        <a:off x="580858" y="86980"/>
        <a:ext cx="7725482" cy="624694"/>
      </dsp:txXfrm>
    </dsp:sp>
    <dsp:sp modelId="{9C6AC110-C087-4FDB-BCBF-EA9A8B146211}">
      <dsp:nvSpPr>
        <dsp:cNvPr id="0" name=""/>
        <dsp:cNvSpPr/>
      </dsp:nvSpPr>
      <dsp:spPr>
        <a:xfrm>
          <a:off x="0" y="1801170"/>
          <a:ext cx="10941270" cy="9261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9164" tIns="499872" rIns="84916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Rule 164 notified vide Notification No. 20/2024 (CT) - 08.10.24</a:t>
          </a:r>
        </a:p>
      </dsp:txBody>
      <dsp:txXfrm>
        <a:off x="0" y="1801170"/>
        <a:ext cx="10941270" cy="926100"/>
      </dsp:txXfrm>
    </dsp:sp>
    <dsp:sp modelId="{C15B9E40-A2D3-46B3-8C3C-45DC9A4419BA}">
      <dsp:nvSpPr>
        <dsp:cNvPr id="0" name=""/>
        <dsp:cNvSpPr/>
      </dsp:nvSpPr>
      <dsp:spPr>
        <a:xfrm>
          <a:off x="547063" y="1446930"/>
          <a:ext cx="7753629" cy="708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488" tIns="0" rIns="289488" bIns="0" numCol="1" spcCol="1270" anchor="ctr" anchorCtr="0">
          <a:noAutofit/>
        </a:bodyPr>
        <a:lstStyle/>
        <a:p>
          <a:pPr marL="0" lvl="0" indent="0" algn="l" defTabSz="977900">
            <a:lnSpc>
              <a:spcPct val="90000"/>
            </a:lnSpc>
            <a:spcBef>
              <a:spcPct val="0"/>
            </a:spcBef>
            <a:spcAft>
              <a:spcPct val="35000"/>
            </a:spcAft>
            <a:buNone/>
          </a:pPr>
          <a:r>
            <a:rPr lang="en-US" sz="2200" kern="1200" dirty="0"/>
            <a:t>Procedure (Rules) and conditions related to Waiver Scheme</a:t>
          </a:r>
        </a:p>
      </dsp:txBody>
      <dsp:txXfrm>
        <a:off x="581648" y="1481515"/>
        <a:ext cx="7684459" cy="639310"/>
      </dsp:txXfrm>
    </dsp:sp>
    <dsp:sp modelId="{04C22B05-6F7F-4862-B804-CBDED7620DD2}">
      <dsp:nvSpPr>
        <dsp:cNvPr id="0" name=""/>
        <dsp:cNvSpPr/>
      </dsp:nvSpPr>
      <dsp:spPr>
        <a:xfrm>
          <a:off x="0" y="3211110"/>
          <a:ext cx="10941270" cy="9261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9164" tIns="499872" rIns="84916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Notification No. 21/2024 (CT) – 08.10.24</a:t>
          </a:r>
        </a:p>
      </dsp:txBody>
      <dsp:txXfrm>
        <a:off x="0" y="3211110"/>
        <a:ext cx="10941270" cy="926100"/>
      </dsp:txXfrm>
    </dsp:sp>
    <dsp:sp modelId="{4B0B5A6B-217D-4265-8433-8AF32587817B}">
      <dsp:nvSpPr>
        <dsp:cNvPr id="0" name=""/>
        <dsp:cNvSpPr/>
      </dsp:nvSpPr>
      <dsp:spPr>
        <a:xfrm>
          <a:off x="547063" y="2856870"/>
          <a:ext cx="7721998" cy="708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488" tIns="0" rIns="289488" bIns="0" numCol="1" spcCol="1270" anchor="ctr" anchorCtr="0">
          <a:noAutofit/>
        </a:bodyPr>
        <a:lstStyle/>
        <a:p>
          <a:pPr marL="0" lvl="0" indent="0" algn="l" defTabSz="977900">
            <a:lnSpc>
              <a:spcPct val="90000"/>
            </a:lnSpc>
            <a:spcBef>
              <a:spcPct val="0"/>
            </a:spcBef>
            <a:spcAft>
              <a:spcPct val="35000"/>
            </a:spcAft>
            <a:buNone/>
          </a:pPr>
          <a:r>
            <a:rPr lang="en-US" sz="2200" kern="1200" dirty="0"/>
            <a:t>Dates for payment of Tax</a:t>
          </a:r>
        </a:p>
      </dsp:txBody>
      <dsp:txXfrm>
        <a:off x="581648" y="2891455"/>
        <a:ext cx="7652828" cy="639310"/>
      </dsp:txXfrm>
    </dsp:sp>
    <dsp:sp modelId="{5232D0F7-E892-4441-BAF7-00B5D6897636}">
      <dsp:nvSpPr>
        <dsp:cNvPr id="0" name=""/>
        <dsp:cNvSpPr/>
      </dsp:nvSpPr>
      <dsp:spPr>
        <a:xfrm>
          <a:off x="0" y="4621050"/>
          <a:ext cx="10941270" cy="9261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9164" tIns="499872" rIns="84916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Circular no. 238/32/2024 - 15.10.24</a:t>
          </a:r>
        </a:p>
      </dsp:txBody>
      <dsp:txXfrm>
        <a:off x="0" y="4621050"/>
        <a:ext cx="10941270" cy="926100"/>
      </dsp:txXfrm>
    </dsp:sp>
    <dsp:sp modelId="{1A8E02FF-98CC-4BF4-85A3-DBDE050DC112}">
      <dsp:nvSpPr>
        <dsp:cNvPr id="0" name=""/>
        <dsp:cNvSpPr/>
      </dsp:nvSpPr>
      <dsp:spPr>
        <a:xfrm>
          <a:off x="547063" y="4266810"/>
          <a:ext cx="7753706" cy="708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488" tIns="0" rIns="289488" bIns="0" numCol="1" spcCol="1270" anchor="ctr" anchorCtr="0">
          <a:noAutofit/>
        </a:bodyPr>
        <a:lstStyle/>
        <a:p>
          <a:pPr marL="0" lvl="0" indent="0" algn="l" defTabSz="977900">
            <a:lnSpc>
              <a:spcPct val="90000"/>
            </a:lnSpc>
            <a:spcBef>
              <a:spcPct val="0"/>
            </a:spcBef>
            <a:spcAft>
              <a:spcPct val="35000"/>
            </a:spcAft>
            <a:buNone/>
          </a:pPr>
          <a:r>
            <a:rPr lang="en-US" sz="2200" kern="1200" dirty="0"/>
            <a:t>Clarification of various doubts related to Waiver Scheme</a:t>
          </a:r>
        </a:p>
      </dsp:txBody>
      <dsp:txXfrm>
        <a:off x="581648" y="4301395"/>
        <a:ext cx="7684536" cy="63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2BB6C-4EB2-4542-B462-ABD2A9A0A352}">
      <dsp:nvSpPr>
        <dsp:cNvPr id="0" name=""/>
        <dsp:cNvSpPr/>
      </dsp:nvSpPr>
      <dsp:spPr>
        <a:xfrm>
          <a:off x="10089729" y="1863755"/>
          <a:ext cx="205572" cy="1161067"/>
        </a:xfrm>
        <a:custGeom>
          <a:avLst/>
          <a:gdLst/>
          <a:ahLst/>
          <a:cxnLst/>
          <a:rect l="0" t="0" r="0" b="0"/>
          <a:pathLst>
            <a:path>
              <a:moveTo>
                <a:pt x="0" y="0"/>
              </a:moveTo>
              <a:lnTo>
                <a:pt x="0" y="1161067"/>
              </a:lnTo>
              <a:lnTo>
                <a:pt x="205572" y="116106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33E7BB-0661-4E90-B8BE-7B6807376ED5}">
      <dsp:nvSpPr>
        <dsp:cNvPr id="0" name=""/>
        <dsp:cNvSpPr/>
      </dsp:nvSpPr>
      <dsp:spPr>
        <a:xfrm>
          <a:off x="5663057" y="890711"/>
          <a:ext cx="4974866" cy="287801"/>
        </a:xfrm>
        <a:custGeom>
          <a:avLst/>
          <a:gdLst/>
          <a:ahLst/>
          <a:cxnLst/>
          <a:rect l="0" t="0" r="0" b="0"/>
          <a:pathLst>
            <a:path>
              <a:moveTo>
                <a:pt x="0" y="0"/>
              </a:moveTo>
              <a:lnTo>
                <a:pt x="0" y="143900"/>
              </a:lnTo>
              <a:lnTo>
                <a:pt x="4974866" y="143900"/>
              </a:lnTo>
              <a:lnTo>
                <a:pt x="4974866" y="2878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393A68-3B62-49F9-BC30-469D4E6289C8}">
      <dsp:nvSpPr>
        <dsp:cNvPr id="0" name=""/>
        <dsp:cNvSpPr/>
      </dsp:nvSpPr>
      <dsp:spPr>
        <a:xfrm>
          <a:off x="8431442" y="1863755"/>
          <a:ext cx="205572" cy="1603467"/>
        </a:xfrm>
        <a:custGeom>
          <a:avLst/>
          <a:gdLst/>
          <a:ahLst/>
          <a:cxnLst/>
          <a:rect l="0" t="0" r="0" b="0"/>
          <a:pathLst>
            <a:path>
              <a:moveTo>
                <a:pt x="0" y="0"/>
              </a:moveTo>
              <a:lnTo>
                <a:pt x="0" y="1603467"/>
              </a:lnTo>
              <a:lnTo>
                <a:pt x="205572" y="160346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D3F917-434C-4984-9D01-BA35CCCEC68B}">
      <dsp:nvSpPr>
        <dsp:cNvPr id="0" name=""/>
        <dsp:cNvSpPr/>
      </dsp:nvSpPr>
      <dsp:spPr>
        <a:xfrm>
          <a:off x="8431442" y="1863755"/>
          <a:ext cx="205572" cy="630422"/>
        </a:xfrm>
        <a:custGeom>
          <a:avLst/>
          <a:gdLst/>
          <a:ahLst/>
          <a:cxnLst/>
          <a:rect l="0" t="0" r="0" b="0"/>
          <a:pathLst>
            <a:path>
              <a:moveTo>
                <a:pt x="0" y="0"/>
              </a:moveTo>
              <a:lnTo>
                <a:pt x="0" y="630422"/>
              </a:lnTo>
              <a:lnTo>
                <a:pt x="205572" y="6304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819CEA-4876-4E38-8FE7-4030D02C8458}">
      <dsp:nvSpPr>
        <dsp:cNvPr id="0" name=""/>
        <dsp:cNvSpPr/>
      </dsp:nvSpPr>
      <dsp:spPr>
        <a:xfrm>
          <a:off x="5663057" y="890711"/>
          <a:ext cx="3316579" cy="287801"/>
        </a:xfrm>
        <a:custGeom>
          <a:avLst/>
          <a:gdLst/>
          <a:ahLst/>
          <a:cxnLst/>
          <a:rect l="0" t="0" r="0" b="0"/>
          <a:pathLst>
            <a:path>
              <a:moveTo>
                <a:pt x="0" y="0"/>
              </a:moveTo>
              <a:lnTo>
                <a:pt x="0" y="143900"/>
              </a:lnTo>
              <a:lnTo>
                <a:pt x="3316579" y="143900"/>
              </a:lnTo>
              <a:lnTo>
                <a:pt x="3316579" y="2878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2B9E0B-6C28-4535-A45B-BF9281964045}">
      <dsp:nvSpPr>
        <dsp:cNvPr id="0" name=""/>
        <dsp:cNvSpPr/>
      </dsp:nvSpPr>
      <dsp:spPr>
        <a:xfrm>
          <a:off x="6773156" y="1863755"/>
          <a:ext cx="205572" cy="1948397"/>
        </a:xfrm>
        <a:custGeom>
          <a:avLst/>
          <a:gdLst/>
          <a:ahLst/>
          <a:cxnLst/>
          <a:rect l="0" t="0" r="0" b="0"/>
          <a:pathLst>
            <a:path>
              <a:moveTo>
                <a:pt x="0" y="0"/>
              </a:moveTo>
              <a:lnTo>
                <a:pt x="0" y="1948397"/>
              </a:lnTo>
              <a:lnTo>
                <a:pt x="205572" y="194839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3D765-DB59-47C1-9E59-FBB32C6D6752}">
      <dsp:nvSpPr>
        <dsp:cNvPr id="0" name=""/>
        <dsp:cNvSpPr/>
      </dsp:nvSpPr>
      <dsp:spPr>
        <a:xfrm>
          <a:off x="6773156" y="1863755"/>
          <a:ext cx="205572" cy="1213834"/>
        </a:xfrm>
        <a:custGeom>
          <a:avLst/>
          <a:gdLst/>
          <a:ahLst/>
          <a:cxnLst/>
          <a:rect l="0" t="0" r="0" b="0"/>
          <a:pathLst>
            <a:path>
              <a:moveTo>
                <a:pt x="0" y="0"/>
              </a:moveTo>
              <a:lnTo>
                <a:pt x="0" y="1213834"/>
              </a:lnTo>
              <a:lnTo>
                <a:pt x="205572" y="12138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4BACE8-3B67-4E7B-B55F-C571E2AAB45A}">
      <dsp:nvSpPr>
        <dsp:cNvPr id="0" name=""/>
        <dsp:cNvSpPr/>
      </dsp:nvSpPr>
      <dsp:spPr>
        <a:xfrm>
          <a:off x="6773156" y="1863755"/>
          <a:ext cx="205572" cy="500545"/>
        </a:xfrm>
        <a:custGeom>
          <a:avLst/>
          <a:gdLst/>
          <a:ahLst/>
          <a:cxnLst/>
          <a:rect l="0" t="0" r="0" b="0"/>
          <a:pathLst>
            <a:path>
              <a:moveTo>
                <a:pt x="0" y="0"/>
              </a:moveTo>
              <a:lnTo>
                <a:pt x="0" y="500545"/>
              </a:lnTo>
              <a:lnTo>
                <a:pt x="205572" y="50054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9CEA92-670B-4FB7-873E-AF15E8247C22}">
      <dsp:nvSpPr>
        <dsp:cNvPr id="0" name=""/>
        <dsp:cNvSpPr/>
      </dsp:nvSpPr>
      <dsp:spPr>
        <a:xfrm>
          <a:off x="5663057" y="890711"/>
          <a:ext cx="1658293" cy="287801"/>
        </a:xfrm>
        <a:custGeom>
          <a:avLst/>
          <a:gdLst/>
          <a:ahLst/>
          <a:cxnLst/>
          <a:rect l="0" t="0" r="0" b="0"/>
          <a:pathLst>
            <a:path>
              <a:moveTo>
                <a:pt x="0" y="0"/>
              </a:moveTo>
              <a:lnTo>
                <a:pt x="0" y="143900"/>
              </a:lnTo>
              <a:lnTo>
                <a:pt x="1658293" y="143900"/>
              </a:lnTo>
              <a:lnTo>
                <a:pt x="1658293" y="2878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33B2D9-930A-4DD3-B3B0-D28CBAFE774E}">
      <dsp:nvSpPr>
        <dsp:cNvPr id="0" name=""/>
        <dsp:cNvSpPr/>
      </dsp:nvSpPr>
      <dsp:spPr>
        <a:xfrm>
          <a:off x="5114869" y="1863755"/>
          <a:ext cx="205572" cy="630422"/>
        </a:xfrm>
        <a:custGeom>
          <a:avLst/>
          <a:gdLst/>
          <a:ahLst/>
          <a:cxnLst/>
          <a:rect l="0" t="0" r="0" b="0"/>
          <a:pathLst>
            <a:path>
              <a:moveTo>
                <a:pt x="0" y="0"/>
              </a:moveTo>
              <a:lnTo>
                <a:pt x="0" y="630422"/>
              </a:lnTo>
              <a:lnTo>
                <a:pt x="205572" y="6304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5A7B0E-3C41-41DF-99AF-4C182C775FBB}">
      <dsp:nvSpPr>
        <dsp:cNvPr id="0" name=""/>
        <dsp:cNvSpPr/>
      </dsp:nvSpPr>
      <dsp:spPr>
        <a:xfrm>
          <a:off x="5617336" y="890711"/>
          <a:ext cx="91440" cy="287801"/>
        </a:xfrm>
        <a:custGeom>
          <a:avLst/>
          <a:gdLst/>
          <a:ahLst/>
          <a:cxnLst/>
          <a:rect l="0" t="0" r="0" b="0"/>
          <a:pathLst>
            <a:path>
              <a:moveTo>
                <a:pt x="45720" y="0"/>
              </a:moveTo>
              <a:lnTo>
                <a:pt x="45720" y="143900"/>
              </a:lnTo>
              <a:lnTo>
                <a:pt x="45726" y="143900"/>
              </a:lnTo>
              <a:lnTo>
                <a:pt x="45726" y="2878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2E5390-09A5-4EC8-B8A1-78C8094B37FB}">
      <dsp:nvSpPr>
        <dsp:cNvPr id="0" name=""/>
        <dsp:cNvSpPr/>
      </dsp:nvSpPr>
      <dsp:spPr>
        <a:xfrm>
          <a:off x="3456583" y="1863755"/>
          <a:ext cx="205572" cy="2545363"/>
        </a:xfrm>
        <a:custGeom>
          <a:avLst/>
          <a:gdLst/>
          <a:ahLst/>
          <a:cxnLst/>
          <a:rect l="0" t="0" r="0" b="0"/>
          <a:pathLst>
            <a:path>
              <a:moveTo>
                <a:pt x="0" y="0"/>
              </a:moveTo>
              <a:lnTo>
                <a:pt x="0" y="2545363"/>
              </a:lnTo>
              <a:lnTo>
                <a:pt x="205572" y="25453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643868-EE2C-4423-8276-4D0131247532}">
      <dsp:nvSpPr>
        <dsp:cNvPr id="0" name=""/>
        <dsp:cNvSpPr/>
      </dsp:nvSpPr>
      <dsp:spPr>
        <a:xfrm>
          <a:off x="3456583" y="1863755"/>
          <a:ext cx="205572" cy="1603467"/>
        </a:xfrm>
        <a:custGeom>
          <a:avLst/>
          <a:gdLst/>
          <a:ahLst/>
          <a:cxnLst/>
          <a:rect l="0" t="0" r="0" b="0"/>
          <a:pathLst>
            <a:path>
              <a:moveTo>
                <a:pt x="0" y="0"/>
              </a:moveTo>
              <a:lnTo>
                <a:pt x="0" y="1603467"/>
              </a:lnTo>
              <a:lnTo>
                <a:pt x="205572" y="160346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344389-2EB6-43C5-A968-8B66E4BEABD3}">
      <dsp:nvSpPr>
        <dsp:cNvPr id="0" name=""/>
        <dsp:cNvSpPr/>
      </dsp:nvSpPr>
      <dsp:spPr>
        <a:xfrm>
          <a:off x="3456583" y="1863755"/>
          <a:ext cx="205572" cy="630422"/>
        </a:xfrm>
        <a:custGeom>
          <a:avLst/>
          <a:gdLst/>
          <a:ahLst/>
          <a:cxnLst/>
          <a:rect l="0" t="0" r="0" b="0"/>
          <a:pathLst>
            <a:path>
              <a:moveTo>
                <a:pt x="0" y="0"/>
              </a:moveTo>
              <a:lnTo>
                <a:pt x="0" y="630422"/>
              </a:lnTo>
              <a:lnTo>
                <a:pt x="205572" y="6304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9DA0E5-C73F-4656-98A3-DFD1B0A5E106}">
      <dsp:nvSpPr>
        <dsp:cNvPr id="0" name=""/>
        <dsp:cNvSpPr/>
      </dsp:nvSpPr>
      <dsp:spPr>
        <a:xfrm>
          <a:off x="4004777" y="890711"/>
          <a:ext cx="1658279" cy="287801"/>
        </a:xfrm>
        <a:custGeom>
          <a:avLst/>
          <a:gdLst/>
          <a:ahLst/>
          <a:cxnLst/>
          <a:rect l="0" t="0" r="0" b="0"/>
          <a:pathLst>
            <a:path>
              <a:moveTo>
                <a:pt x="1658279" y="0"/>
              </a:moveTo>
              <a:lnTo>
                <a:pt x="1658279" y="143900"/>
              </a:lnTo>
              <a:lnTo>
                <a:pt x="0" y="143900"/>
              </a:lnTo>
              <a:lnTo>
                <a:pt x="0" y="2878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975684-9ABF-4F0F-95D7-9672EEA052DD}">
      <dsp:nvSpPr>
        <dsp:cNvPr id="0" name=""/>
        <dsp:cNvSpPr/>
      </dsp:nvSpPr>
      <dsp:spPr>
        <a:xfrm>
          <a:off x="1798283" y="1863755"/>
          <a:ext cx="205572" cy="1950329"/>
        </a:xfrm>
        <a:custGeom>
          <a:avLst/>
          <a:gdLst/>
          <a:ahLst/>
          <a:cxnLst/>
          <a:rect l="0" t="0" r="0" b="0"/>
          <a:pathLst>
            <a:path>
              <a:moveTo>
                <a:pt x="0" y="0"/>
              </a:moveTo>
              <a:lnTo>
                <a:pt x="0" y="1950329"/>
              </a:lnTo>
              <a:lnTo>
                <a:pt x="205572" y="19503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5424F1-A267-4E50-8E05-27EA23C4FD10}">
      <dsp:nvSpPr>
        <dsp:cNvPr id="0" name=""/>
        <dsp:cNvSpPr/>
      </dsp:nvSpPr>
      <dsp:spPr>
        <a:xfrm>
          <a:off x="1798283" y="1863755"/>
          <a:ext cx="205572" cy="1235108"/>
        </a:xfrm>
        <a:custGeom>
          <a:avLst/>
          <a:gdLst/>
          <a:ahLst/>
          <a:cxnLst/>
          <a:rect l="0" t="0" r="0" b="0"/>
          <a:pathLst>
            <a:path>
              <a:moveTo>
                <a:pt x="0" y="0"/>
              </a:moveTo>
              <a:lnTo>
                <a:pt x="0" y="1235108"/>
              </a:lnTo>
              <a:lnTo>
                <a:pt x="205572" y="12351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4D6D28-DC19-4AEB-8423-FC3588FC8D59}">
      <dsp:nvSpPr>
        <dsp:cNvPr id="0" name=""/>
        <dsp:cNvSpPr/>
      </dsp:nvSpPr>
      <dsp:spPr>
        <a:xfrm>
          <a:off x="1798283" y="1863755"/>
          <a:ext cx="205572" cy="500545"/>
        </a:xfrm>
        <a:custGeom>
          <a:avLst/>
          <a:gdLst/>
          <a:ahLst/>
          <a:cxnLst/>
          <a:rect l="0" t="0" r="0" b="0"/>
          <a:pathLst>
            <a:path>
              <a:moveTo>
                <a:pt x="0" y="0"/>
              </a:moveTo>
              <a:lnTo>
                <a:pt x="0" y="500545"/>
              </a:lnTo>
              <a:lnTo>
                <a:pt x="205572" y="50054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DD2971-7702-4E44-B4E9-3F934F3EE8F1}">
      <dsp:nvSpPr>
        <dsp:cNvPr id="0" name=""/>
        <dsp:cNvSpPr/>
      </dsp:nvSpPr>
      <dsp:spPr>
        <a:xfrm>
          <a:off x="2346477" y="890711"/>
          <a:ext cx="3316579" cy="287801"/>
        </a:xfrm>
        <a:custGeom>
          <a:avLst/>
          <a:gdLst/>
          <a:ahLst/>
          <a:cxnLst/>
          <a:rect l="0" t="0" r="0" b="0"/>
          <a:pathLst>
            <a:path>
              <a:moveTo>
                <a:pt x="3316579" y="0"/>
              </a:moveTo>
              <a:lnTo>
                <a:pt x="3316579" y="143900"/>
              </a:lnTo>
              <a:lnTo>
                <a:pt x="0" y="143900"/>
              </a:lnTo>
              <a:lnTo>
                <a:pt x="0" y="2878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2FFEE-EF2A-4848-B7BB-D1A89B449919}">
      <dsp:nvSpPr>
        <dsp:cNvPr id="0" name=""/>
        <dsp:cNvSpPr/>
      </dsp:nvSpPr>
      <dsp:spPr>
        <a:xfrm>
          <a:off x="139996" y="1863755"/>
          <a:ext cx="205572" cy="1213834"/>
        </a:xfrm>
        <a:custGeom>
          <a:avLst/>
          <a:gdLst/>
          <a:ahLst/>
          <a:cxnLst/>
          <a:rect l="0" t="0" r="0" b="0"/>
          <a:pathLst>
            <a:path>
              <a:moveTo>
                <a:pt x="0" y="0"/>
              </a:moveTo>
              <a:lnTo>
                <a:pt x="0" y="1213834"/>
              </a:lnTo>
              <a:lnTo>
                <a:pt x="205572" y="12138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09A7B2-9B59-4515-B6A8-E8504A34977F}">
      <dsp:nvSpPr>
        <dsp:cNvPr id="0" name=""/>
        <dsp:cNvSpPr/>
      </dsp:nvSpPr>
      <dsp:spPr>
        <a:xfrm>
          <a:off x="139996" y="1863755"/>
          <a:ext cx="205572" cy="500545"/>
        </a:xfrm>
        <a:custGeom>
          <a:avLst/>
          <a:gdLst/>
          <a:ahLst/>
          <a:cxnLst/>
          <a:rect l="0" t="0" r="0" b="0"/>
          <a:pathLst>
            <a:path>
              <a:moveTo>
                <a:pt x="0" y="0"/>
              </a:moveTo>
              <a:lnTo>
                <a:pt x="0" y="500545"/>
              </a:lnTo>
              <a:lnTo>
                <a:pt x="205572" y="50054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3349FF-63F6-453A-8A6E-6C42A0E1DBAA}">
      <dsp:nvSpPr>
        <dsp:cNvPr id="0" name=""/>
        <dsp:cNvSpPr/>
      </dsp:nvSpPr>
      <dsp:spPr>
        <a:xfrm>
          <a:off x="688190" y="890711"/>
          <a:ext cx="4974866" cy="287801"/>
        </a:xfrm>
        <a:custGeom>
          <a:avLst/>
          <a:gdLst/>
          <a:ahLst/>
          <a:cxnLst/>
          <a:rect l="0" t="0" r="0" b="0"/>
          <a:pathLst>
            <a:path>
              <a:moveTo>
                <a:pt x="4974866" y="0"/>
              </a:moveTo>
              <a:lnTo>
                <a:pt x="4974866" y="143900"/>
              </a:lnTo>
              <a:lnTo>
                <a:pt x="0" y="143900"/>
              </a:lnTo>
              <a:lnTo>
                <a:pt x="0" y="2878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BBF6AE-1F85-43A2-BD9D-7BAE8B5ED52B}">
      <dsp:nvSpPr>
        <dsp:cNvPr id="0" name=""/>
        <dsp:cNvSpPr/>
      </dsp:nvSpPr>
      <dsp:spPr>
        <a:xfrm>
          <a:off x="4977814" y="205468"/>
          <a:ext cx="1370484" cy="685242"/>
        </a:xfrm>
        <a:prstGeom prst="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Case Folder</a:t>
          </a:r>
        </a:p>
      </dsp:txBody>
      <dsp:txXfrm>
        <a:off x="4977814" y="205468"/>
        <a:ext cx="1370484" cy="685242"/>
      </dsp:txXfrm>
    </dsp:sp>
    <dsp:sp modelId="{920D332C-764F-4DCA-BD4C-9340E2FDBACD}">
      <dsp:nvSpPr>
        <dsp:cNvPr id="0" name=""/>
        <dsp:cNvSpPr/>
      </dsp:nvSpPr>
      <dsp:spPr>
        <a:xfrm>
          <a:off x="2948" y="1178512"/>
          <a:ext cx="1370484" cy="685242"/>
        </a:xfrm>
        <a:prstGeom prst="rect">
          <a:avLst/>
        </a:prstGeom>
        <a:solidFill>
          <a:schemeClr val="accent4">
            <a:lumMod val="60000"/>
            <a:lumOff val="40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Applications</a:t>
          </a:r>
        </a:p>
      </dsp:txBody>
      <dsp:txXfrm>
        <a:off x="2948" y="1178512"/>
        <a:ext cx="1370484" cy="685242"/>
      </dsp:txXfrm>
    </dsp:sp>
    <dsp:sp modelId="{E17C8EB9-517B-46B3-B409-0BCD76EA73D9}">
      <dsp:nvSpPr>
        <dsp:cNvPr id="0" name=""/>
        <dsp:cNvSpPr/>
      </dsp:nvSpPr>
      <dsp:spPr>
        <a:xfrm>
          <a:off x="345569" y="2151557"/>
          <a:ext cx="850975" cy="425487"/>
        </a:xfrm>
        <a:prstGeom prst="rect">
          <a:avLst/>
        </a:prstGeom>
        <a:solidFill>
          <a:schemeClr val="accent4">
            <a:lumMod val="60000"/>
            <a:lumOff val="40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SPL 01</a:t>
          </a:r>
        </a:p>
      </dsp:txBody>
      <dsp:txXfrm>
        <a:off x="345569" y="2151557"/>
        <a:ext cx="850975" cy="425487"/>
      </dsp:txXfrm>
    </dsp:sp>
    <dsp:sp modelId="{A7D09D8A-F6F8-4984-9553-B0256A202107}">
      <dsp:nvSpPr>
        <dsp:cNvPr id="0" name=""/>
        <dsp:cNvSpPr/>
      </dsp:nvSpPr>
      <dsp:spPr>
        <a:xfrm>
          <a:off x="345569" y="2864846"/>
          <a:ext cx="850975" cy="425487"/>
        </a:xfrm>
        <a:prstGeom prst="rect">
          <a:avLst/>
        </a:prstGeom>
        <a:solidFill>
          <a:schemeClr val="accent4">
            <a:lumMod val="60000"/>
            <a:lumOff val="40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SPL 02</a:t>
          </a:r>
        </a:p>
      </dsp:txBody>
      <dsp:txXfrm>
        <a:off x="345569" y="2864846"/>
        <a:ext cx="850975" cy="425487"/>
      </dsp:txXfrm>
    </dsp:sp>
    <dsp:sp modelId="{57D8481A-DC16-49F1-B916-8D6C7000C008}">
      <dsp:nvSpPr>
        <dsp:cNvPr id="0" name=""/>
        <dsp:cNvSpPr/>
      </dsp:nvSpPr>
      <dsp:spPr>
        <a:xfrm>
          <a:off x="1661234" y="1178512"/>
          <a:ext cx="1370484" cy="685242"/>
        </a:xfrm>
        <a:prstGeom prst="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Notices</a:t>
          </a:r>
        </a:p>
      </dsp:txBody>
      <dsp:txXfrm>
        <a:off x="1661234" y="1178512"/>
        <a:ext cx="1370484" cy="685242"/>
      </dsp:txXfrm>
    </dsp:sp>
    <dsp:sp modelId="{A05D3630-B9DD-4420-BFEA-0F289899264B}">
      <dsp:nvSpPr>
        <dsp:cNvPr id="0" name=""/>
        <dsp:cNvSpPr/>
      </dsp:nvSpPr>
      <dsp:spPr>
        <a:xfrm>
          <a:off x="2003856" y="2151557"/>
          <a:ext cx="850975" cy="425487"/>
        </a:xfrm>
        <a:prstGeom prst="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SPL 03</a:t>
          </a:r>
        </a:p>
      </dsp:txBody>
      <dsp:txXfrm>
        <a:off x="2003856" y="2151557"/>
        <a:ext cx="850975" cy="425487"/>
      </dsp:txXfrm>
    </dsp:sp>
    <dsp:sp modelId="{8889EDE2-C2DE-4C8A-8E23-35862A60996B}">
      <dsp:nvSpPr>
        <dsp:cNvPr id="0" name=""/>
        <dsp:cNvSpPr/>
      </dsp:nvSpPr>
      <dsp:spPr>
        <a:xfrm>
          <a:off x="2003856" y="2864846"/>
          <a:ext cx="1370498" cy="468034"/>
        </a:xfrm>
        <a:prstGeom prst="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Adjournment</a:t>
          </a:r>
        </a:p>
      </dsp:txBody>
      <dsp:txXfrm>
        <a:off x="2003856" y="2864846"/>
        <a:ext cx="1370498" cy="468034"/>
      </dsp:txXfrm>
    </dsp:sp>
    <dsp:sp modelId="{D4958CA3-BFBD-4DE3-9DC8-B6F9CD83DAC3}">
      <dsp:nvSpPr>
        <dsp:cNvPr id="0" name=""/>
        <dsp:cNvSpPr/>
      </dsp:nvSpPr>
      <dsp:spPr>
        <a:xfrm>
          <a:off x="2003856" y="3620682"/>
          <a:ext cx="1029672" cy="386805"/>
        </a:xfrm>
        <a:prstGeom prst="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Reminder</a:t>
          </a:r>
        </a:p>
      </dsp:txBody>
      <dsp:txXfrm>
        <a:off x="2003856" y="3620682"/>
        <a:ext cx="1029672" cy="386805"/>
      </dsp:txXfrm>
    </dsp:sp>
    <dsp:sp modelId="{CBAC3F05-4D88-4CBF-8DFE-997D7BADBA56}">
      <dsp:nvSpPr>
        <dsp:cNvPr id="0" name=""/>
        <dsp:cNvSpPr/>
      </dsp:nvSpPr>
      <dsp:spPr>
        <a:xfrm>
          <a:off x="3319535" y="1178512"/>
          <a:ext cx="1370484" cy="685242"/>
        </a:xfrm>
        <a:prstGeom prst="rect">
          <a:avLst/>
        </a:prstGeom>
        <a:solidFill>
          <a:schemeClr val="accent4">
            <a:lumMod val="60000"/>
            <a:lumOff val="40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Replies</a:t>
          </a:r>
        </a:p>
      </dsp:txBody>
      <dsp:txXfrm>
        <a:off x="3319535" y="1178512"/>
        <a:ext cx="1370484" cy="685242"/>
      </dsp:txXfrm>
    </dsp:sp>
    <dsp:sp modelId="{982DD80C-E6C6-4D18-9C7D-07788C189A00}">
      <dsp:nvSpPr>
        <dsp:cNvPr id="0" name=""/>
        <dsp:cNvSpPr/>
      </dsp:nvSpPr>
      <dsp:spPr>
        <a:xfrm>
          <a:off x="3662156" y="2151557"/>
          <a:ext cx="936068" cy="685242"/>
        </a:xfrm>
        <a:prstGeom prst="rect">
          <a:avLst/>
        </a:prstGeom>
        <a:solidFill>
          <a:schemeClr val="accent4">
            <a:lumMod val="60000"/>
            <a:lumOff val="40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Reply to SPL 03</a:t>
          </a:r>
        </a:p>
      </dsp:txBody>
      <dsp:txXfrm>
        <a:off x="3662156" y="2151557"/>
        <a:ext cx="936068" cy="685242"/>
      </dsp:txXfrm>
    </dsp:sp>
    <dsp:sp modelId="{DD6AC960-60ED-4D02-AF0B-3EB836A2FF60}">
      <dsp:nvSpPr>
        <dsp:cNvPr id="0" name=""/>
        <dsp:cNvSpPr/>
      </dsp:nvSpPr>
      <dsp:spPr>
        <a:xfrm>
          <a:off x="3662156" y="3124601"/>
          <a:ext cx="1132637" cy="685242"/>
        </a:xfrm>
        <a:prstGeom prst="rect">
          <a:avLst/>
        </a:prstGeom>
        <a:solidFill>
          <a:schemeClr val="accent4">
            <a:lumMod val="60000"/>
            <a:lumOff val="40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Upload withdrawal Order</a:t>
          </a:r>
        </a:p>
      </dsp:txBody>
      <dsp:txXfrm>
        <a:off x="3662156" y="3124601"/>
        <a:ext cx="1132637" cy="685242"/>
      </dsp:txXfrm>
    </dsp:sp>
    <dsp:sp modelId="{40644FBF-DBFF-4158-8DF2-9CCD69A9F993}">
      <dsp:nvSpPr>
        <dsp:cNvPr id="0" name=""/>
        <dsp:cNvSpPr/>
      </dsp:nvSpPr>
      <dsp:spPr>
        <a:xfrm>
          <a:off x="3662156" y="4097645"/>
          <a:ext cx="1245893" cy="622946"/>
        </a:xfrm>
        <a:prstGeom prst="rect">
          <a:avLst/>
        </a:prstGeom>
        <a:solidFill>
          <a:schemeClr val="accent4">
            <a:lumMod val="60000"/>
            <a:lumOff val="40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Additional Information</a:t>
          </a:r>
        </a:p>
      </dsp:txBody>
      <dsp:txXfrm>
        <a:off x="3662156" y="4097645"/>
        <a:ext cx="1245893" cy="622946"/>
      </dsp:txXfrm>
    </dsp:sp>
    <dsp:sp modelId="{67123268-FE70-44B2-8AC5-807066A53199}">
      <dsp:nvSpPr>
        <dsp:cNvPr id="0" name=""/>
        <dsp:cNvSpPr/>
      </dsp:nvSpPr>
      <dsp:spPr>
        <a:xfrm>
          <a:off x="4977821" y="1178512"/>
          <a:ext cx="1370484" cy="685242"/>
        </a:xfrm>
        <a:prstGeom prst="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Proceedings</a:t>
          </a:r>
        </a:p>
      </dsp:txBody>
      <dsp:txXfrm>
        <a:off x="4977821" y="1178512"/>
        <a:ext cx="1370484" cy="685242"/>
      </dsp:txXfrm>
    </dsp:sp>
    <dsp:sp modelId="{C432B3A3-696A-40F2-B5DB-4D626E660181}">
      <dsp:nvSpPr>
        <dsp:cNvPr id="0" name=""/>
        <dsp:cNvSpPr/>
      </dsp:nvSpPr>
      <dsp:spPr>
        <a:xfrm>
          <a:off x="5320442" y="2151557"/>
          <a:ext cx="936068" cy="685242"/>
        </a:xfrm>
        <a:prstGeom prst="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Personal Hearing</a:t>
          </a:r>
        </a:p>
      </dsp:txBody>
      <dsp:txXfrm>
        <a:off x="5320442" y="2151557"/>
        <a:ext cx="936068" cy="685242"/>
      </dsp:txXfrm>
    </dsp:sp>
    <dsp:sp modelId="{A3A9AD2E-8013-48D6-8E85-84E520702392}">
      <dsp:nvSpPr>
        <dsp:cNvPr id="0" name=""/>
        <dsp:cNvSpPr/>
      </dsp:nvSpPr>
      <dsp:spPr>
        <a:xfrm>
          <a:off x="6636107" y="1178512"/>
          <a:ext cx="1370484" cy="685242"/>
        </a:xfrm>
        <a:prstGeom prst="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Orders</a:t>
          </a:r>
        </a:p>
      </dsp:txBody>
      <dsp:txXfrm>
        <a:off x="6636107" y="1178512"/>
        <a:ext cx="1370484" cy="685242"/>
      </dsp:txXfrm>
    </dsp:sp>
    <dsp:sp modelId="{7F852D3A-299B-4FAD-82A3-8656D82DBB39}">
      <dsp:nvSpPr>
        <dsp:cNvPr id="0" name=""/>
        <dsp:cNvSpPr/>
      </dsp:nvSpPr>
      <dsp:spPr>
        <a:xfrm>
          <a:off x="6978729" y="2151557"/>
          <a:ext cx="850975" cy="425487"/>
        </a:xfrm>
        <a:prstGeom prst="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SPL 05</a:t>
          </a:r>
        </a:p>
      </dsp:txBody>
      <dsp:txXfrm>
        <a:off x="6978729" y="2151557"/>
        <a:ext cx="850975" cy="425487"/>
      </dsp:txXfrm>
    </dsp:sp>
    <dsp:sp modelId="{A0BB9F5D-52FF-4FA0-9059-B083452FD077}">
      <dsp:nvSpPr>
        <dsp:cNvPr id="0" name=""/>
        <dsp:cNvSpPr/>
      </dsp:nvSpPr>
      <dsp:spPr>
        <a:xfrm>
          <a:off x="6978729" y="2864846"/>
          <a:ext cx="850975" cy="425487"/>
        </a:xfrm>
        <a:prstGeom prst="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SPL 07</a:t>
          </a:r>
        </a:p>
      </dsp:txBody>
      <dsp:txXfrm>
        <a:off x="6978729" y="2864846"/>
        <a:ext cx="850975" cy="425487"/>
      </dsp:txXfrm>
    </dsp:sp>
    <dsp:sp modelId="{BECA466B-8DC4-4E4D-A9C5-91D01AAE48AB}">
      <dsp:nvSpPr>
        <dsp:cNvPr id="0" name=""/>
        <dsp:cNvSpPr/>
      </dsp:nvSpPr>
      <dsp:spPr>
        <a:xfrm>
          <a:off x="6978729" y="3578135"/>
          <a:ext cx="1029672" cy="468034"/>
        </a:xfrm>
        <a:prstGeom prst="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Void Order</a:t>
          </a:r>
        </a:p>
      </dsp:txBody>
      <dsp:txXfrm>
        <a:off x="6978729" y="3578135"/>
        <a:ext cx="1029672" cy="468034"/>
      </dsp:txXfrm>
    </dsp:sp>
    <dsp:sp modelId="{208D7AF1-9F62-4F32-BF06-897AA07612CC}">
      <dsp:nvSpPr>
        <dsp:cNvPr id="0" name=""/>
        <dsp:cNvSpPr/>
      </dsp:nvSpPr>
      <dsp:spPr>
        <a:xfrm>
          <a:off x="8294394" y="1178512"/>
          <a:ext cx="1370484" cy="685242"/>
        </a:xfrm>
        <a:prstGeom prst="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References</a:t>
          </a:r>
        </a:p>
      </dsp:txBody>
      <dsp:txXfrm>
        <a:off x="8294394" y="1178512"/>
        <a:ext cx="1370484" cy="685242"/>
      </dsp:txXfrm>
    </dsp:sp>
    <dsp:sp modelId="{21293E3C-1C93-449B-8342-523269C83D1E}">
      <dsp:nvSpPr>
        <dsp:cNvPr id="0" name=""/>
        <dsp:cNvSpPr/>
      </dsp:nvSpPr>
      <dsp:spPr>
        <a:xfrm>
          <a:off x="8637015" y="2151557"/>
          <a:ext cx="1370484" cy="685242"/>
        </a:xfrm>
        <a:prstGeom prst="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Communication</a:t>
          </a:r>
        </a:p>
      </dsp:txBody>
      <dsp:txXfrm>
        <a:off x="8637015" y="2151557"/>
        <a:ext cx="1370484" cy="685242"/>
      </dsp:txXfrm>
    </dsp:sp>
    <dsp:sp modelId="{6AB69B02-B24F-4975-B581-0CB600E1CF1C}">
      <dsp:nvSpPr>
        <dsp:cNvPr id="0" name=""/>
        <dsp:cNvSpPr/>
      </dsp:nvSpPr>
      <dsp:spPr>
        <a:xfrm>
          <a:off x="8637015" y="3124601"/>
          <a:ext cx="1370484" cy="685242"/>
        </a:xfrm>
        <a:prstGeom prst="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References</a:t>
          </a:r>
        </a:p>
      </dsp:txBody>
      <dsp:txXfrm>
        <a:off x="8637015" y="3124601"/>
        <a:ext cx="1370484" cy="685242"/>
      </dsp:txXfrm>
    </dsp:sp>
    <dsp:sp modelId="{BF08ECA5-B059-404B-8445-B3F9F36E7849}">
      <dsp:nvSpPr>
        <dsp:cNvPr id="0" name=""/>
        <dsp:cNvSpPr/>
      </dsp:nvSpPr>
      <dsp:spPr>
        <a:xfrm>
          <a:off x="9952680" y="1178512"/>
          <a:ext cx="1370484" cy="685242"/>
        </a:xfrm>
        <a:prstGeom prst="rect">
          <a:avLst/>
        </a:prstGeom>
        <a:solidFill>
          <a:schemeClr val="accent4">
            <a:lumMod val="60000"/>
            <a:lumOff val="40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Payment</a:t>
          </a:r>
        </a:p>
      </dsp:txBody>
      <dsp:txXfrm>
        <a:off x="9952680" y="1178512"/>
        <a:ext cx="1370484" cy="685242"/>
      </dsp:txXfrm>
    </dsp:sp>
    <dsp:sp modelId="{2C797422-4A31-4D8E-8009-8A2FB4D50B1D}">
      <dsp:nvSpPr>
        <dsp:cNvPr id="0" name=""/>
        <dsp:cNvSpPr/>
      </dsp:nvSpPr>
      <dsp:spPr>
        <a:xfrm>
          <a:off x="10295302" y="2151557"/>
          <a:ext cx="955584" cy="1746531"/>
        </a:xfrm>
        <a:prstGeom prst="rect">
          <a:avLst/>
        </a:prstGeom>
        <a:solidFill>
          <a:schemeClr val="accent4">
            <a:lumMod val="60000"/>
            <a:lumOff val="40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In DRC 03 </a:t>
          </a:r>
          <a:r>
            <a:rPr lang="en-US" sz="1400" kern="1200" dirty="0" err="1"/>
            <a:t>w.r.t.</a:t>
          </a:r>
          <a:r>
            <a:rPr lang="en-US" sz="1400" kern="1200" dirty="0"/>
            <a:t> notice or statement for SPL 01</a:t>
          </a:r>
        </a:p>
      </dsp:txBody>
      <dsp:txXfrm>
        <a:off x="10295302" y="2151557"/>
        <a:ext cx="955584" cy="174653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F4321FB-69DF-424C-A4E4-B4FBCF455D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ADD5E0FE-AB37-48DE-BEE5-DBADED6741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FE1A0F-1F6A-4B6F-AB62-5729DAE5B0DA}" type="datetimeFigureOut">
              <a:rPr lang="en-US" smtClean="0"/>
              <a:pPr/>
              <a:t>3/4/2025</a:t>
            </a:fld>
            <a:endParaRPr lang="en-US"/>
          </a:p>
        </p:txBody>
      </p:sp>
      <p:sp>
        <p:nvSpPr>
          <p:cNvPr id="4" name="Footer Placeholder 3">
            <a:extLst>
              <a:ext uri="{FF2B5EF4-FFF2-40B4-BE49-F238E27FC236}">
                <a16:creationId xmlns:a16="http://schemas.microsoft.com/office/drawing/2014/main" xmlns="" id="{DCF018AB-46C8-42CE-95F8-30FE09CCF0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627A7943-D40D-4E14-8F6F-7DE7FBEA17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5BFC84-67BC-4752-A96B-E2DB1EE0BE9B}" type="slidenum">
              <a:rPr lang="en-US" smtClean="0"/>
              <a:pPr/>
              <a:t>‹#›</a:t>
            </a:fld>
            <a:endParaRPr lang="en-US"/>
          </a:p>
        </p:txBody>
      </p:sp>
    </p:spTree>
    <p:extLst>
      <p:ext uri="{BB962C8B-B14F-4D97-AF65-F5344CB8AC3E}">
        <p14:creationId xmlns:p14="http://schemas.microsoft.com/office/powerpoint/2010/main" xmlns="" val="2948567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52093-48DB-41D0-8346-486F5E507C39}" type="datetimeFigureOut">
              <a:rPr lang="en-US" smtClean="0"/>
              <a:pPr/>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D8CD8-7243-4106-BE74-4B95F3AFCFA4}" type="slidenum">
              <a:rPr lang="en-US" smtClean="0"/>
              <a:pPr/>
              <a:t>‹#›</a:t>
            </a:fld>
            <a:endParaRPr lang="en-US"/>
          </a:p>
        </p:txBody>
      </p:sp>
    </p:spTree>
    <p:extLst>
      <p:ext uri="{BB962C8B-B14F-4D97-AF65-F5344CB8AC3E}">
        <p14:creationId xmlns:p14="http://schemas.microsoft.com/office/powerpoint/2010/main" xmlns="" val="149412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216FF19-E86D-F956-EC7E-207542480250}"/>
            </a:ext>
          </a:extLst>
        </p:cNvPr>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xmlns="" id="{93097CFA-7859-0F3B-F1A2-2FB82FD833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a:extLst>
              <a:ext uri="{FF2B5EF4-FFF2-40B4-BE49-F238E27FC236}">
                <a16:creationId xmlns:a16="http://schemas.microsoft.com/office/drawing/2014/main" xmlns="" id="{DD8E263C-B27C-313A-5743-1B6720F73EF7}"/>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Facilitation Notes: N/A </a:t>
            </a:r>
          </a:p>
          <a:p>
            <a:endParaRPr lang="en-US" altLang="en-US"/>
          </a:p>
          <a:p>
            <a:endParaRPr lang="en-US" altLang="en-US"/>
          </a:p>
        </p:txBody>
      </p:sp>
      <p:sp>
        <p:nvSpPr>
          <p:cNvPr id="78852" name="Slide Number Placeholder 3">
            <a:extLst>
              <a:ext uri="{FF2B5EF4-FFF2-40B4-BE49-F238E27FC236}">
                <a16:creationId xmlns:a16="http://schemas.microsoft.com/office/drawing/2014/main" xmlns="" id="{901CB154-13C7-0529-1762-80B1978E511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36C37C-A449-4645-B526-524ABDFF04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xmlns="" val="903510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CC51D11-5F2F-8D0D-78AC-47CB80BC779F}"/>
            </a:ext>
          </a:extLst>
        </p:cNvPr>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xmlns="" id="{EFD4B61B-B680-FE87-C571-4C8AE3EDB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a:extLst>
              <a:ext uri="{FF2B5EF4-FFF2-40B4-BE49-F238E27FC236}">
                <a16:creationId xmlns:a16="http://schemas.microsoft.com/office/drawing/2014/main" xmlns="" id="{F63EE8BE-ECE3-26F5-29EF-8674E0DABF2B}"/>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Facilitation Notes: N/A </a:t>
            </a:r>
          </a:p>
          <a:p>
            <a:endParaRPr lang="en-US" altLang="en-US"/>
          </a:p>
          <a:p>
            <a:endParaRPr lang="en-US" altLang="en-US"/>
          </a:p>
        </p:txBody>
      </p:sp>
      <p:sp>
        <p:nvSpPr>
          <p:cNvPr id="78852" name="Slide Number Placeholder 3">
            <a:extLst>
              <a:ext uri="{FF2B5EF4-FFF2-40B4-BE49-F238E27FC236}">
                <a16:creationId xmlns:a16="http://schemas.microsoft.com/office/drawing/2014/main" xmlns="" id="{9D9F693C-99BC-41B9-09A7-E9E1B05945FD}"/>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36C37C-A449-4645-B526-524ABDFF04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xmlns="" val="2820354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1C9FC18-4545-A89E-A6F6-6A5DD70863A7}"/>
            </a:ext>
          </a:extLst>
        </p:cNvPr>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xmlns="" id="{D36233C2-A9A1-A58A-D9C4-0D911E2650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a:extLst>
              <a:ext uri="{FF2B5EF4-FFF2-40B4-BE49-F238E27FC236}">
                <a16:creationId xmlns:a16="http://schemas.microsoft.com/office/drawing/2014/main" xmlns="" id="{BF676080-B417-020B-043B-A8ACCDE7EE9D}"/>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Facilitation Notes: N/A </a:t>
            </a:r>
          </a:p>
          <a:p>
            <a:endParaRPr lang="en-US" altLang="en-US"/>
          </a:p>
          <a:p>
            <a:endParaRPr lang="en-US" altLang="en-US"/>
          </a:p>
        </p:txBody>
      </p:sp>
      <p:sp>
        <p:nvSpPr>
          <p:cNvPr id="78852" name="Slide Number Placeholder 3">
            <a:extLst>
              <a:ext uri="{FF2B5EF4-FFF2-40B4-BE49-F238E27FC236}">
                <a16:creationId xmlns:a16="http://schemas.microsoft.com/office/drawing/2014/main" xmlns="" id="{EFB27183-7A38-90A7-D070-7C0FDD50ADA3}"/>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36C37C-A449-4645-B526-524ABDFF04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xmlns="" val="2109183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r>
              <a:rPr lang="en-US" altLang="en-US" dirty="0"/>
              <a:t>Facilitation Notes: N/A </a:t>
            </a:r>
          </a:p>
          <a:p>
            <a:endParaRPr lang="en-US" altLang="en-US" dirty="0"/>
          </a:p>
          <a:p>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90204" pitchFamily="34" charset="0"/>
              </a:defRPr>
            </a:lvl1pPr>
            <a:lvl2pPr marL="742950" indent="-285750">
              <a:defRPr>
                <a:solidFill>
                  <a:schemeClr val="tx1"/>
                </a:solidFill>
                <a:latin typeface="Trebuchet MS" panose="020B0603020202020204" pitchFamily="34" charset="0"/>
                <a:cs typeface="Arial" panose="020B0604020202090204" pitchFamily="34" charset="0"/>
              </a:defRPr>
            </a:lvl2pPr>
            <a:lvl3pPr marL="1143000" indent="-228600">
              <a:defRPr>
                <a:solidFill>
                  <a:schemeClr val="tx1"/>
                </a:solidFill>
                <a:latin typeface="Trebuchet MS" panose="020B0603020202020204" pitchFamily="34" charset="0"/>
                <a:cs typeface="Arial" panose="020B0604020202090204" pitchFamily="34" charset="0"/>
              </a:defRPr>
            </a:lvl3pPr>
            <a:lvl4pPr marL="1600200" indent="-228600">
              <a:defRPr>
                <a:solidFill>
                  <a:schemeClr val="tx1"/>
                </a:solidFill>
                <a:latin typeface="Trebuchet MS" panose="020B0603020202020204" pitchFamily="34" charset="0"/>
                <a:cs typeface="Arial" panose="020B0604020202090204" pitchFamily="34" charset="0"/>
              </a:defRPr>
            </a:lvl4pPr>
            <a:lvl5pPr marL="2057400" indent="-228600">
              <a:defRPr>
                <a:solidFill>
                  <a:schemeClr val="tx1"/>
                </a:solidFill>
                <a:latin typeface="Trebuchet MS" panose="020B060302020202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9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F936C37C-A449-4645-B526-524ABDFF04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90204" pitchFamily="34" charset="0"/>
              </a:rPr>
              <a:pPr marL="0" marR="0" lvl="0" indent="0" algn="r" defTabSz="914400" rtl="0" eaLnBrk="1" fontAlgn="base" latinLnBrk="0" hangingPunct="1">
                <a:lnSpc>
                  <a:spcPct val="100000"/>
                </a:lnSpc>
                <a:spcBef>
                  <a:spcPct val="0"/>
                </a:spcBef>
                <a:spcAft>
                  <a:spcPct val="0"/>
                </a:spcAft>
                <a:buClrTx/>
                <a:buSzTx/>
                <a:buFontTx/>
                <a:buNone/>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9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097E424-00B8-EA44-FB69-8A8313EC6C8E}"/>
            </a:ext>
          </a:extLst>
        </p:cNvPr>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xmlns="" id="{0D851EC8-31D2-0EFE-E32F-494FE40B26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a:extLst>
              <a:ext uri="{FF2B5EF4-FFF2-40B4-BE49-F238E27FC236}">
                <a16:creationId xmlns:a16="http://schemas.microsoft.com/office/drawing/2014/main" xmlns="" id="{B0ED3672-C186-9DB7-DC96-3C093C6AE79D}"/>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Facilitation Notes: N/A </a:t>
            </a:r>
          </a:p>
          <a:p>
            <a:endParaRPr lang="en-US" altLang="en-US"/>
          </a:p>
          <a:p>
            <a:endParaRPr lang="en-US" altLang="en-US"/>
          </a:p>
        </p:txBody>
      </p:sp>
      <p:sp>
        <p:nvSpPr>
          <p:cNvPr id="78852" name="Slide Number Placeholder 3">
            <a:extLst>
              <a:ext uri="{FF2B5EF4-FFF2-40B4-BE49-F238E27FC236}">
                <a16:creationId xmlns:a16="http://schemas.microsoft.com/office/drawing/2014/main" xmlns="" id="{571278C9-AD6D-A151-3C1C-511FBCAD926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36C37C-A449-4645-B526-524ABDFF04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xmlns="" val="2930581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8EFBF5A-DBC8-3D7D-2E91-1A4E2C363C2C}"/>
            </a:ext>
          </a:extLst>
        </p:cNvPr>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xmlns="" id="{B4F01A4E-C5BB-D85B-72E7-3C6AE754D8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a:extLst>
              <a:ext uri="{FF2B5EF4-FFF2-40B4-BE49-F238E27FC236}">
                <a16:creationId xmlns:a16="http://schemas.microsoft.com/office/drawing/2014/main" xmlns="" id="{DAF130D1-5473-4915-6E73-22A439CDDBAF}"/>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Facilitation Notes: N/A </a:t>
            </a:r>
          </a:p>
          <a:p>
            <a:endParaRPr lang="en-US" altLang="en-US"/>
          </a:p>
          <a:p>
            <a:endParaRPr lang="en-US" altLang="en-US"/>
          </a:p>
        </p:txBody>
      </p:sp>
      <p:sp>
        <p:nvSpPr>
          <p:cNvPr id="78852" name="Slide Number Placeholder 3">
            <a:extLst>
              <a:ext uri="{FF2B5EF4-FFF2-40B4-BE49-F238E27FC236}">
                <a16:creationId xmlns:a16="http://schemas.microsoft.com/office/drawing/2014/main" xmlns="" id="{8148E059-A15B-F3E7-7AF3-BB8EE0652CA8}"/>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36C37C-A449-4645-B526-524ABDFF04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xmlns="" val="3975622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05565DA-F10A-FBB9-83D1-A7836F44FE54}"/>
            </a:ext>
          </a:extLst>
        </p:cNvPr>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xmlns="" id="{8AA59D23-7777-A0CF-86C0-33186A8195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a:extLst>
              <a:ext uri="{FF2B5EF4-FFF2-40B4-BE49-F238E27FC236}">
                <a16:creationId xmlns:a16="http://schemas.microsoft.com/office/drawing/2014/main" xmlns="" id="{724BE724-D9E9-F2F4-FFCB-8FA3CB8DA433}"/>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Facilitation Notes: N/A </a:t>
            </a:r>
          </a:p>
          <a:p>
            <a:endParaRPr lang="en-US" altLang="en-US"/>
          </a:p>
          <a:p>
            <a:endParaRPr lang="en-US" altLang="en-US"/>
          </a:p>
        </p:txBody>
      </p:sp>
      <p:sp>
        <p:nvSpPr>
          <p:cNvPr id="78852" name="Slide Number Placeholder 3">
            <a:extLst>
              <a:ext uri="{FF2B5EF4-FFF2-40B4-BE49-F238E27FC236}">
                <a16:creationId xmlns:a16="http://schemas.microsoft.com/office/drawing/2014/main" xmlns="" id="{CF30C6E3-9076-892F-66E1-314F109C094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36C37C-A449-4645-B526-524ABDFF04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xmlns="" val="434870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1A799CD-9A2C-E334-5F04-4146A90EF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278163C-7330-0EA5-B8C3-C142859B66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42772F61-60C9-0812-18F8-6120E1A1F68D}"/>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xmlns="" id="{53F0672F-1688-8896-A4EF-7E5DF7C6E553}"/>
              </a:ext>
            </a:extLst>
          </p:cNvPr>
          <p:cNvSpPr>
            <a:spLocks noGrp="1"/>
          </p:cNvSpPr>
          <p:nvPr>
            <p:ph type="sldNum" sz="quarter" idx="10"/>
          </p:nvPr>
        </p:nvSpPr>
        <p:spPr/>
        <p:txBody>
          <a:bodyPr/>
          <a:lstStyle/>
          <a:p>
            <a:fld id="{038CAEF4-5899-A844-9568-EE7B4C82F48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xmlns="" val="1376046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97AFD0D-D6B4-15D4-414C-5A95BFD695E5}"/>
            </a:ext>
          </a:extLst>
        </p:cNvPr>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xmlns="" id="{E3AEA1B1-8AAD-33D7-336F-C814D17352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a:extLst>
              <a:ext uri="{FF2B5EF4-FFF2-40B4-BE49-F238E27FC236}">
                <a16:creationId xmlns:a16="http://schemas.microsoft.com/office/drawing/2014/main" xmlns="" id="{5DA9C974-91C8-11A6-ED7F-5B2C1D18F7C1}"/>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Facilitation Notes: N/A </a:t>
            </a:r>
          </a:p>
          <a:p>
            <a:endParaRPr lang="en-US" altLang="en-US"/>
          </a:p>
          <a:p>
            <a:endParaRPr lang="en-US" altLang="en-US"/>
          </a:p>
        </p:txBody>
      </p:sp>
      <p:sp>
        <p:nvSpPr>
          <p:cNvPr id="78852" name="Slide Number Placeholder 3">
            <a:extLst>
              <a:ext uri="{FF2B5EF4-FFF2-40B4-BE49-F238E27FC236}">
                <a16:creationId xmlns:a16="http://schemas.microsoft.com/office/drawing/2014/main" xmlns="" id="{41405447-DA16-FC5F-94CA-B1E2A4F6FECA}"/>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36C37C-A449-4645-B526-524ABDFF04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xmlns="" val="2221678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83977BE-151A-F972-7AD1-9E5B9BF49D59}"/>
            </a:ext>
          </a:extLst>
        </p:cNvPr>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xmlns="" id="{1AC67929-39C7-70F1-D7D5-B24AF20D50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a:extLst>
              <a:ext uri="{FF2B5EF4-FFF2-40B4-BE49-F238E27FC236}">
                <a16:creationId xmlns:a16="http://schemas.microsoft.com/office/drawing/2014/main" xmlns="" id="{298D8944-C0C9-AA73-FB2A-A277188C2003}"/>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Facilitation Notes: N/A </a:t>
            </a:r>
          </a:p>
          <a:p>
            <a:endParaRPr lang="en-US" altLang="en-US" dirty="0"/>
          </a:p>
          <a:p>
            <a:endParaRPr lang="en-US" altLang="en-US" dirty="0"/>
          </a:p>
        </p:txBody>
      </p:sp>
      <p:sp>
        <p:nvSpPr>
          <p:cNvPr id="78852" name="Slide Number Placeholder 3">
            <a:extLst>
              <a:ext uri="{FF2B5EF4-FFF2-40B4-BE49-F238E27FC236}">
                <a16:creationId xmlns:a16="http://schemas.microsoft.com/office/drawing/2014/main" xmlns="" id="{3792C3E2-167D-C59C-23C1-5010CFF3D572}"/>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36C37C-A449-4645-B526-524ABDFF04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xmlns="" val="4174584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8DBF947-43FC-91A2-296B-83B7D5889DFD}"/>
            </a:ext>
          </a:extLst>
        </p:cNvPr>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xmlns="" id="{3167E792-63DA-52CD-0A58-D4011F7C4B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a:extLst>
              <a:ext uri="{FF2B5EF4-FFF2-40B4-BE49-F238E27FC236}">
                <a16:creationId xmlns:a16="http://schemas.microsoft.com/office/drawing/2014/main" xmlns="" id="{52E5A556-352E-D3F3-B073-4EF2500E0900}"/>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Facilitation Notes: N/A </a:t>
            </a:r>
          </a:p>
          <a:p>
            <a:endParaRPr lang="en-US" altLang="en-US"/>
          </a:p>
          <a:p>
            <a:endParaRPr lang="en-US" altLang="en-US"/>
          </a:p>
        </p:txBody>
      </p:sp>
      <p:sp>
        <p:nvSpPr>
          <p:cNvPr id="78852" name="Slide Number Placeholder 3">
            <a:extLst>
              <a:ext uri="{FF2B5EF4-FFF2-40B4-BE49-F238E27FC236}">
                <a16:creationId xmlns:a16="http://schemas.microsoft.com/office/drawing/2014/main" xmlns="" id="{547B3BBB-7395-8BD7-F408-4B8A9619D90A}"/>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36C37C-A449-4645-B526-524ABDFF04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xmlns="" val="3250628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EA6A59C-0E8A-1A3A-AB9A-A77157FDC829}"/>
            </a:ext>
          </a:extLst>
        </p:cNvPr>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xmlns="" id="{B0705D7B-50A7-E7D7-FA24-87C2E54C17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a:extLst>
              <a:ext uri="{FF2B5EF4-FFF2-40B4-BE49-F238E27FC236}">
                <a16:creationId xmlns:a16="http://schemas.microsoft.com/office/drawing/2014/main" xmlns="" id="{FE406E2B-BFC5-1C77-E333-BE53BD941723}"/>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Facilitation Notes: N/A </a:t>
            </a:r>
          </a:p>
          <a:p>
            <a:endParaRPr lang="en-US" altLang="en-US"/>
          </a:p>
          <a:p>
            <a:endParaRPr lang="en-US" altLang="en-US"/>
          </a:p>
        </p:txBody>
      </p:sp>
      <p:sp>
        <p:nvSpPr>
          <p:cNvPr id="78852" name="Slide Number Placeholder 3">
            <a:extLst>
              <a:ext uri="{FF2B5EF4-FFF2-40B4-BE49-F238E27FC236}">
                <a16:creationId xmlns:a16="http://schemas.microsoft.com/office/drawing/2014/main" xmlns="" id="{08B2A376-5B1A-4553-4AB9-EE0B799BB782}"/>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36C37C-A449-4645-B526-524ABDFF04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xmlns="" val="3631971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_Course_Title">
    <p:bg bwMode="gray">
      <p:bgPr>
        <a:solidFill>
          <a:schemeClr val="bg1"/>
        </a:solidFill>
        <a:effectLst/>
      </p:bgPr>
    </p:bg>
    <p:spTree>
      <p:nvGrpSpPr>
        <p:cNvPr id="1" name=""/>
        <p:cNvGrpSpPr/>
        <p:nvPr/>
      </p:nvGrpSpPr>
      <p:grpSpPr>
        <a:xfrm>
          <a:off x="0" y="0"/>
          <a:ext cx="0" cy="0"/>
          <a:chOff x="0" y="0"/>
          <a:chExt cx="0" cy="0"/>
        </a:xfrm>
      </p:grpSpPr>
      <p:pic>
        <p:nvPicPr>
          <p:cNvPr id="2" name="Picture 9"/>
          <p:cNvPicPr>
            <a:picLocks noChangeAspect="1"/>
          </p:cNvPicPr>
          <p:nvPr userDrawn="1"/>
        </p:nvPicPr>
        <p:blipFill>
          <a:blip r:embed="rId2">
            <a:extLst>
              <a:ext uri="{28A0092B-C50C-407E-A947-70E740481C1C}">
                <a14:useLocalDpi xmlns:a14="http://schemas.microsoft.com/office/drawing/2010/main" xmlns="" val="0"/>
              </a:ext>
            </a:extLst>
          </a:blip>
          <a:srcRect l="13690" t="13541" r="13689" b="9375"/>
          <a:stretch>
            <a:fillRect/>
          </a:stretch>
        </p:blipFill>
        <p:spPr bwMode="auto">
          <a:xfrm>
            <a:off x="0" y="565150"/>
            <a:ext cx="12227984"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a:spLocks noChangeArrowheads="1"/>
          </p:cNvSpPr>
          <p:nvPr userDrawn="1"/>
        </p:nvSpPr>
        <p:spPr bwMode="auto">
          <a:xfrm>
            <a:off x="0" y="0"/>
            <a:ext cx="12192000" cy="565150"/>
          </a:xfrm>
          <a:prstGeom prst="rect">
            <a:avLst/>
          </a:prstGeom>
          <a:solidFill>
            <a:srgbClr val="0B1E59"/>
          </a:solidFill>
          <a:ln w="9525" algn="ctr">
            <a:solidFill>
              <a:schemeClr val="tx1"/>
            </a:solidFill>
            <a:round/>
            <a:headEnd/>
            <a:tailEnd/>
          </a:ln>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0" fontAlgn="base" hangingPunct="0">
              <a:spcBef>
                <a:spcPct val="0"/>
              </a:spcBef>
              <a:spcAft>
                <a:spcPct val="0"/>
              </a:spcAft>
              <a:defRPr/>
            </a:pPr>
            <a:endParaRPr lang="en-US" altLang="en-US" sz="2400">
              <a:solidFill>
                <a:srgbClr val="474747"/>
              </a:solidFill>
            </a:endParaRPr>
          </a:p>
        </p:txBody>
      </p:sp>
      <p:pic>
        <p:nvPicPr>
          <p:cNvPr id="4" name="Picture 14"/>
          <p:cNvPicPr>
            <a:picLocks noChangeAspect="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209552" y="1"/>
            <a:ext cx="501649" cy="45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2"/>
          <p:cNvSpPr>
            <a:spLocks noChangeArrowheads="1"/>
          </p:cNvSpPr>
          <p:nvPr userDrawn="1"/>
        </p:nvSpPr>
        <p:spPr bwMode="auto">
          <a:xfrm>
            <a:off x="7594910" y="4943471"/>
            <a:ext cx="4466463" cy="1200329"/>
          </a:xfrm>
          <a:prstGeom prst="rect">
            <a:avLst/>
          </a:prstGeom>
          <a:noFill/>
          <a:ln>
            <a:noFill/>
          </a:ln>
        </p:spPr>
        <p:txBody>
          <a:bodyPr wrap="square">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0" fontAlgn="base" hangingPunct="0">
              <a:spcBef>
                <a:spcPct val="0"/>
              </a:spcBef>
              <a:spcAft>
                <a:spcPct val="0"/>
              </a:spcAft>
              <a:defRPr/>
            </a:pPr>
            <a:r>
              <a:rPr lang="de-DE" sz="2400" b="1" dirty="0">
                <a:solidFill>
                  <a:srgbClr val="182B64"/>
                </a:solidFill>
                <a:latin typeface="+mj-lt"/>
              </a:rPr>
              <a:t>GSTN Training Program</a:t>
            </a:r>
            <a:endParaRPr lang="de-DE" sz="2800" b="1" dirty="0">
              <a:solidFill>
                <a:srgbClr val="182B64"/>
              </a:solidFill>
              <a:latin typeface="+mj-lt"/>
            </a:endParaRPr>
          </a:p>
          <a:p>
            <a:pPr eaLnBrk="0" fontAlgn="base" hangingPunct="0">
              <a:spcBef>
                <a:spcPct val="0"/>
              </a:spcBef>
              <a:spcAft>
                <a:spcPct val="0"/>
              </a:spcAft>
              <a:defRPr/>
            </a:pPr>
            <a:r>
              <a:rPr lang="de-DE" sz="2800" b="1" dirty="0">
                <a:solidFill>
                  <a:srgbClr val="182B64"/>
                </a:solidFill>
                <a:latin typeface="+mj-lt"/>
              </a:rPr>
              <a:t>Waiver Scheme </a:t>
            </a:r>
          </a:p>
          <a:p>
            <a:pPr eaLnBrk="0" fontAlgn="base" hangingPunct="0">
              <a:spcBef>
                <a:spcPct val="0"/>
              </a:spcBef>
              <a:spcAft>
                <a:spcPct val="0"/>
              </a:spcAft>
              <a:defRPr/>
            </a:pPr>
            <a:r>
              <a:rPr lang="en-US" sz="2000" b="1" dirty="0">
                <a:solidFill>
                  <a:srgbClr val="182B64"/>
                </a:solidFill>
                <a:latin typeface="+mj-lt"/>
              </a:rPr>
              <a:t>January 2025</a:t>
            </a:r>
          </a:p>
        </p:txBody>
      </p:sp>
      <p:sp>
        <p:nvSpPr>
          <p:cNvPr id="7" name="TextBox 6"/>
          <p:cNvSpPr txBox="1">
            <a:spLocks noChangeArrowheads="1"/>
          </p:cNvSpPr>
          <p:nvPr userDrawn="1"/>
        </p:nvSpPr>
        <p:spPr bwMode="auto">
          <a:xfrm>
            <a:off x="9048751" y="152400"/>
            <a:ext cx="3352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0" fontAlgn="base" hangingPunct="0">
              <a:spcBef>
                <a:spcPct val="0"/>
              </a:spcBef>
              <a:spcAft>
                <a:spcPct val="0"/>
              </a:spcAft>
              <a:defRPr/>
            </a:pPr>
            <a:r>
              <a:rPr lang="en-US" altLang="en-US" sz="1100" dirty="0">
                <a:solidFill>
                  <a:srgbClr val="FFFFFF"/>
                </a:solidFill>
                <a:latin typeface="Arial" panose="020B0604020202020204" pitchFamily="34" charset="0"/>
              </a:rPr>
              <a:t>Designed and Developed by GSTN</a:t>
            </a:r>
          </a:p>
        </p:txBody>
      </p:sp>
    </p:spTree>
    <p:extLst>
      <p:ext uri="{BB962C8B-B14F-4D97-AF65-F5344CB8AC3E}">
        <p14:creationId xmlns:p14="http://schemas.microsoft.com/office/powerpoint/2010/main" xmlns="" val="212734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_Title_Only">
    <p:spTree>
      <p:nvGrpSpPr>
        <p:cNvPr id="1" name=""/>
        <p:cNvGrpSpPr/>
        <p:nvPr/>
      </p:nvGrpSpPr>
      <p:grpSpPr>
        <a:xfrm>
          <a:off x="0" y="0"/>
          <a:ext cx="0" cy="0"/>
          <a:chOff x="0" y="0"/>
          <a:chExt cx="0" cy="0"/>
        </a:xfrm>
      </p:grpSpPr>
      <p:sp>
        <p:nvSpPr>
          <p:cNvPr id="8"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6" name="Text Placeholder 13"/>
          <p:cNvSpPr>
            <a:spLocks noGrp="1"/>
          </p:cNvSpPr>
          <p:nvPr>
            <p:ph type="body" sz="quarter" idx="13"/>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418887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_Graphic_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520699" y="1673352"/>
            <a:ext cx="11163300" cy="4636008"/>
          </a:xfrm>
        </p:spPr>
        <p:txBody>
          <a:bodyPr/>
          <a:lstStyle>
            <a:lvl1pPr>
              <a:defRPr>
                <a:solidFill>
                  <a:srgbClr val="000000"/>
                </a:solidFill>
              </a:defRPr>
            </a:lvl1pPr>
          </a:lstStyle>
          <a:p>
            <a:pPr lvl="0"/>
            <a:endParaRPr lang="en-US" noProof="0" dirty="0"/>
          </a:p>
        </p:txBody>
      </p:sp>
      <p:sp>
        <p:nvSpPr>
          <p:cNvPr id="9" name="Text Placeholder 13"/>
          <p:cNvSpPr>
            <a:spLocks noGrp="1"/>
          </p:cNvSpPr>
          <p:nvPr>
            <p:ph type="body" sz="quarter" idx="15"/>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7" name="Text Placeholder 13"/>
          <p:cNvSpPr>
            <a:spLocks noGrp="1"/>
          </p:cNvSpPr>
          <p:nvPr>
            <p:ph type="body" sz="quarter" idx="16"/>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3921787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_Text_with_Graphic_on_Right">
    <p:spTree>
      <p:nvGrpSpPr>
        <p:cNvPr id="1" name=""/>
        <p:cNvGrpSpPr/>
        <p:nvPr/>
      </p:nvGrpSpPr>
      <p:grpSpPr>
        <a:xfrm>
          <a:off x="0" y="0"/>
          <a:ext cx="0" cy="0"/>
          <a:chOff x="0" y="0"/>
          <a:chExt cx="0" cy="0"/>
        </a:xfrm>
      </p:grpSpPr>
      <p:sp>
        <p:nvSpPr>
          <p:cNvPr id="15" name="Text Placeholder 2"/>
          <p:cNvSpPr>
            <a:spLocks noGrp="1"/>
          </p:cNvSpPr>
          <p:nvPr>
            <p:ph type="body" sz="half" idx="1"/>
          </p:nvPr>
        </p:nvSpPr>
        <p:spPr>
          <a:xfrm>
            <a:off x="520700" y="1673352"/>
            <a:ext cx="7412736" cy="472440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5"/>
          </p:nvPr>
        </p:nvSpPr>
        <p:spPr>
          <a:xfrm>
            <a:off x="7979755" y="1673352"/>
            <a:ext cx="4194048" cy="4096512"/>
          </a:xfrm>
          <a:prstGeom prst="rect">
            <a:avLst/>
          </a:prstGeom>
        </p:spPr>
        <p:txBody>
          <a:bodyPr/>
          <a:lstStyle>
            <a:lvl1pPr marR="0" algn="l" defTabSz="914400" rtl="0" eaLnBrk="1" fontAlgn="base" latinLnBrk="0" hangingPunct="1">
              <a:lnSpc>
                <a:spcPct val="100000"/>
              </a:lnSpc>
              <a:spcAft>
                <a:spcPct val="0"/>
              </a:spcAft>
              <a:buClr>
                <a:srgbClr val="0768A9"/>
              </a:buClr>
              <a:buNone/>
              <a:tabLst/>
              <a:def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defRPr>
            </a:lvl1pPr>
          </a:lstStyle>
          <a:p>
            <a:pPr lvl="0"/>
            <a:r>
              <a:rPr lang="en-US"/>
              <a:t>Click to edit Master text styles</a:t>
            </a:r>
          </a:p>
        </p:txBody>
      </p:sp>
      <p:sp>
        <p:nvSpPr>
          <p:cNvPr id="10"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8" name="Text Placeholder 13"/>
          <p:cNvSpPr>
            <a:spLocks noGrp="1"/>
          </p:cNvSpPr>
          <p:nvPr>
            <p:ph type="body" sz="quarter" idx="13"/>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363230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_Text_with_Graphic_on_Left">
    <p:spTree>
      <p:nvGrpSpPr>
        <p:cNvPr id="1" name=""/>
        <p:cNvGrpSpPr/>
        <p:nvPr/>
      </p:nvGrpSpPr>
      <p:grpSpPr>
        <a:xfrm>
          <a:off x="0" y="0"/>
          <a:ext cx="0" cy="0"/>
          <a:chOff x="0" y="0"/>
          <a:chExt cx="0" cy="0"/>
        </a:xfrm>
      </p:grpSpPr>
      <p:sp>
        <p:nvSpPr>
          <p:cNvPr id="10" name="Text Placeholder 2"/>
          <p:cNvSpPr>
            <a:spLocks noGrp="1"/>
          </p:cNvSpPr>
          <p:nvPr>
            <p:ph type="body" sz="half" idx="1"/>
          </p:nvPr>
        </p:nvSpPr>
        <p:spPr>
          <a:xfrm>
            <a:off x="4271771" y="1673352"/>
            <a:ext cx="7416800" cy="4724400"/>
          </a:xfrm>
        </p:spPr>
        <p:txBody>
          <a:bodyPr/>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5"/>
          </p:nvPr>
        </p:nvSpPr>
        <p:spPr>
          <a:xfrm>
            <a:off x="0" y="1673352"/>
            <a:ext cx="4194048" cy="4096512"/>
          </a:xfrm>
          <a:prstGeom prst="rect">
            <a:avLst/>
          </a:prstGeom>
        </p:spPr>
        <p:txBody>
          <a:bodyPr/>
          <a:lstStyle>
            <a:lvl1pPr marR="0" algn="l" defTabSz="914400" rtl="0" eaLnBrk="1" fontAlgn="base" latinLnBrk="0" hangingPunct="1">
              <a:lnSpc>
                <a:spcPct val="100000"/>
              </a:lnSpc>
              <a:spcAft>
                <a:spcPct val="0"/>
              </a:spcAft>
              <a:buClr>
                <a:srgbClr val="0768A9"/>
              </a:buClr>
              <a:buNone/>
              <a:tabLst/>
              <a:def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defRPr>
            </a:lvl1pPr>
          </a:lstStyle>
          <a:p>
            <a:pPr lvl="0"/>
            <a:r>
              <a:rPr lang="en-US"/>
              <a:t>Click to edit Master text styles</a:t>
            </a:r>
          </a:p>
        </p:txBody>
      </p:sp>
      <p:sp>
        <p:nvSpPr>
          <p:cNvPr id="11"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8" name="Text Placeholder 13"/>
          <p:cNvSpPr>
            <a:spLocks noGrp="1"/>
          </p:cNvSpPr>
          <p:nvPr>
            <p:ph type="body" sz="quarter" idx="13"/>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1514189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_Text_with_Screenshot_on_Left">
    <p:spTree>
      <p:nvGrpSpPr>
        <p:cNvPr id="1" name=""/>
        <p:cNvGrpSpPr/>
        <p:nvPr/>
      </p:nvGrpSpPr>
      <p:grpSpPr>
        <a:xfrm>
          <a:off x="0" y="0"/>
          <a:ext cx="0" cy="0"/>
          <a:chOff x="0" y="0"/>
          <a:chExt cx="0" cy="0"/>
        </a:xfrm>
      </p:grpSpPr>
      <p:sp>
        <p:nvSpPr>
          <p:cNvPr id="10" name="Text Placeholder 2"/>
          <p:cNvSpPr>
            <a:spLocks noGrp="1"/>
          </p:cNvSpPr>
          <p:nvPr>
            <p:ph type="body" sz="half" idx="1"/>
          </p:nvPr>
        </p:nvSpPr>
        <p:spPr>
          <a:xfrm>
            <a:off x="5486400" y="1673352"/>
            <a:ext cx="6202171" cy="4632960"/>
          </a:xfrm>
        </p:spPr>
        <p:txBody>
          <a:bodyPr/>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5"/>
          </p:nvPr>
        </p:nvSpPr>
        <p:spPr>
          <a:xfrm>
            <a:off x="652363" y="1673352"/>
            <a:ext cx="4206240" cy="4636008"/>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txBody>
          <a:bodyPr/>
          <a:lstStyle>
            <a:lvl1pPr marR="0" algn="l" defTabSz="914400" rtl="0" eaLnBrk="1" fontAlgn="base" latinLnBrk="0" hangingPunct="1">
              <a:lnSpc>
                <a:spcPct val="100000"/>
              </a:lnSpc>
              <a:spcAft>
                <a:spcPct val="0"/>
              </a:spcAft>
              <a:buClr>
                <a:srgbClr val="0768A9"/>
              </a:buClr>
              <a:buNone/>
              <a:tabLst/>
              <a:def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defRPr>
            </a:lvl1pPr>
          </a:lstStyle>
          <a:p>
            <a:pPr lvl="0"/>
            <a:r>
              <a:rPr lang="en-US"/>
              <a:t>Click to edit Master text styles</a:t>
            </a:r>
          </a:p>
        </p:txBody>
      </p:sp>
      <p:sp>
        <p:nvSpPr>
          <p:cNvPr id="11"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8" name="Text Placeholder 13"/>
          <p:cNvSpPr>
            <a:spLocks noGrp="1"/>
          </p:cNvSpPr>
          <p:nvPr>
            <p:ph type="body" sz="quarter" idx="13"/>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2300069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_Text_with_Screenshot_on_right">
    <p:spTree>
      <p:nvGrpSpPr>
        <p:cNvPr id="1" name=""/>
        <p:cNvGrpSpPr/>
        <p:nvPr/>
      </p:nvGrpSpPr>
      <p:grpSpPr>
        <a:xfrm>
          <a:off x="0" y="0"/>
          <a:ext cx="0" cy="0"/>
          <a:chOff x="0" y="0"/>
          <a:chExt cx="0" cy="0"/>
        </a:xfrm>
      </p:grpSpPr>
      <p:sp>
        <p:nvSpPr>
          <p:cNvPr id="9" name="Text Placeholder 2"/>
          <p:cNvSpPr>
            <a:spLocks noGrp="1"/>
          </p:cNvSpPr>
          <p:nvPr>
            <p:ph type="body" sz="half" idx="1"/>
          </p:nvPr>
        </p:nvSpPr>
        <p:spPr>
          <a:xfrm>
            <a:off x="520699" y="1673352"/>
            <a:ext cx="6202171" cy="4632960"/>
          </a:xfrm>
        </p:spPr>
        <p:txBody>
          <a:bodyPr/>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5"/>
          </p:nvPr>
        </p:nvSpPr>
        <p:spPr>
          <a:xfrm>
            <a:off x="7315200" y="1673352"/>
            <a:ext cx="4206240" cy="4636008"/>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txBody>
          <a:bodyPr/>
          <a:lstStyle>
            <a:lvl1pPr marR="0" algn="l" defTabSz="914400" rtl="0" eaLnBrk="1" fontAlgn="base" latinLnBrk="0" hangingPunct="1">
              <a:lnSpc>
                <a:spcPct val="100000"/>
              </a:lnSpc>
              <a:spcAft>
                <a:spcPct val="0"/>
              </a:spcAft>
              <a:buClr>
                <a:srgbClr val="0768A9"/>
              </a:buClr>
              <a:buNone/>
              <a:tabLst/>
              <a:def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defRPr>
            </a:lvl1pPr>
          </a:lstStyle>
          <a:p>
            <a:pPr lvl="0"/>
            <a:r>
              <a:rPr lang="en-US"/>
              <a:t>Click to edit Master text styles</a:t>
            </a:r>
          </a:p>
        </p:txBody>
      </p:sp>
      <p:sp>
        <p:nvSpPr>
          <p:cNvPr id="12"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8" name="Text Placeholder 13"/>
          <p:cNvSpPr>
            <a:spLocks noGrp="1"/>
          </p:cNvSpPr>
          <p:nvPr>
            <p:ph type="body" sz="quarter" idx="13"/>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4245323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_Screenshot_on_center">
    <p:spTree>
      <p:nvGrpSpPr>
        <p:cNvPr id="1" name=""/>
        <p:cNvGrpSpPr/>
        <p:nvPr/>
      </p:nvGrpSpPr>
      <p:grpSpPr>
        <a:xfrm>
          <a:off x="0" y="0"/>
          <a:ext cx="0" cy="0"/>
          <a:chOff x="0" y="0"/>
          <a:chExt cx="0" cy="0"/>
        </a:xfrm>
      </p:grpSpPr>
      <p:sp>
        <p:nvSpPr>
          <p:cNvPr id="11" name="Content Placeholder 2"/>
          <p:cNvSpPr>
            <a:spLocks noGrp="1"/>
          </p:cNvSpPr>
          <p:nvPr>
            <p:ph idx="15"/>
          </p:nvPr>
        </p:nvSpPr>
        <p:spPr>
          <a:xfrm>
            <a:off x="3992880" y="1673352"/>
            <a:ext cx="4206240" cy="4636008"/>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txBody>
          <a:bodyPr/>
          <a:lstStyle>
            <a:lvl1pPr marR="0" algn="l" defTabSz="914400" rtl="0" eaLnBrk="1" fontAlgn="base" latinLnBrk="0" hangingPunct="1">
              <a:lnSpc>
                <a:spcPct val="100000"/>
              </a:lnSpc>
              <a:spcAft>
                <a:spcPct val="0"/>
              </a:spcAft>
              <a:buClr>
                <a:srgbClr val="0768A9"/>
              </a:buClr>
              <a:buNone/>
              <a:tabLst/>
              <a:def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defRPr>
            </a:lvl1pPr>
          </a:lstStyle>
          <a:p>
            <a:pPr lvl="0"/>
            <a:r>
              <a:rPr lang="en-US"/>
              <a:t>Click to edit Master text styles</a:t>
            </a:r>
          </a:p>
        </p:txBody>
      </p:sp>
      <p:sp>
        <p:nvSpPr>
          <p:cNvPr id="9"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7" name="Text Placeholder 13"/>
          <p:cNvSpPr>
            <a:spLocks noGrp="1"/>
          </p:cNvSpPr>
          <p:nvPr>
            <p:ph type="body" sz="quarter" idx="13"/>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3345665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_Two_Screenshots_on_center">
    <p:spTree>
      <p:nvGrpSpPr>
        <p:cNvPr id="1" name=""/>
        <p:cNvGrpSpPr/>
        <p:nvPr/>
      </p:nvGrpSpPr>
      <p:grpSpPr>
        <a:xfrm>
          <a:off x="0" y="0"/>
          <a:ext cx="0" cy="0"/>
          <a:chOff x="0" y="0"/>
          <a:chExt cx="0" cy="0"/>
        </a:xfrm>
      </p:grpSpPr>
      <p:sp>
        <p:nvSpPr>
          <p:cNvPr id="11" name="Content Placeholder 2"/>
          <p:cNvSpPr>
            <a:spLocks noGrp="1"/>
          </p:cNvSpPr>
          <p:nvPr>
            <p:ph idx="15"/>
          </p:nvPr>
        </p:nvSpPr>
        <p:spPr>
          <a:xfrm>
            <a:off x="1076960" y="1673352"/>
            <a:ext cx="4206240" cy="4636008"/>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txBody>
          <a:bodyPr/>
          <a:lstStyle>
            <a:lvl1pPr marR="0" algn="l" defTabSz="914400" rtl="0" eaLnBrk="1" fontAlgn="base" latinLnBrk="0" hangingPunct="1">
              <a:lnSpc>
                <a:spcPct val="100000"/>
              </a:lnSpc>
              <a:spcAft>
                <a:spcPct val="0"/>
              </a:spcAft>
              <a:buClr>
                <a:srgbClr val="0768A9"/>
              </a:buClr>
              <a:buNone/>
              <a:tabLst/>
              <a:def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defRPr>
            </a:lvl1pPr>
          </a:lstStyle>
          <a:p>
            <a:pPr lvl="0"/>
            <a:r>
              <a:rPr lang="en-US"/>
              <a:t>Click to edit Master text styles</a:t>
            </a:r>
          </a:p>
        </p:txBody>
      </p:sp>
      <p:sp>
        <p:nvSpPr>
          <p:cNvPr id="6" name="Content Placeholder 2"/>
          <p:cNvSpPr>
            <a:spLocks noGrp="1"/>
          </p:cNvSpPr>
          <p:nvPr>
            <p:ph idx="16"/>
          </p:nvPr>
        </p:nvSpPr>
        <p:spPr>
          <a:xfrm>
            <a:off x="6908800" y="1673352"/>
            <a:ext cx="4206240" cy="4636008"/>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p:spPr>
        <p:txBody>
          <a:bodyPr/>
          <a:lstStyle>
            <a:lvl1pPr marR="0" algn="l" defTabSz="914400" rtl="0" eaLnBrk="1" fontAlgn="base" latinLnBrk="0" hangingPunct="1">
              <a:lnSpc>
                <a:spcPct val="100000"/>
              </a:lnSpc>
              <a:spcAft>
                <a:spcPct val="0"/>
              </a:spcAft>
              <a:buClr>
                <a:srgbClr val="0768A9"/>
              </a:buClr>
              <a:buNone/>
              <a:tabLst/>
              <a:def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defRPr>
            </a:lvl1pPr>
          </a:lstStyle>
          <a:p>
            <a:pPr lvl="0"/>
            <a:r>
              <a:rPr lang="en-US"/>
              <a:t>Click to edit Master text styles</a:t>
            </a:r>
          </a:p>
        </p:txBody>
      </p:sp>
      <p:sp>
        <p:nvSpPr>
          <p:cNvPr id="12"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9" name="Text Placeholder 13"/>
          <p:cNvSpPr>
            <a:spLocks noGrp="1"/>
          </p:cNvSpPr>
          <p:nvPr>
            <p:ph type="body" sz="quarter" idx="13"/>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2893816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_Text_with_Graphic_at_Bottom">
    <p:spTree>
      <p:nvGrpSpPr>
        <p:cNvPr id="1" name=""/>
        <p:cNvGrpSpPr/>
        <p:nvPr/>
      </p:nvGrpSpPr>
      <p:grpSpPr>
        <a:xfrm>
          <a:off x="0" y="0"/>
          <a:ext cx="0" cy="0"/>
          <a:chOff x="0" y="0"/>
          <a:chExt cx="0" cy="0"/>
        </a:xfrm>
      </p:grpSpPr>
      <p:sp>
        <p:nvSpPr>
          <p:cNvPr id="5" name="Text Placeholder 2"/>
          <p:cNvSpPr>
            <a:spLocks noGrp="1"/>
          </p:cNvSpPr>
          <p:nvPr>
            <p:ph type="body" sz="half" idx="1"/>
          </p:nvPr>
        </p:nvSpPr>
        <p:spPr>
          <a:xfrm>
            <a:off x="520699" y="1673352"/>
            <a:ext cx="11163300" cy="2971800"/>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3"/>
          </p:nvPr>
        </p:nvSpPr>
        <p:spPr>
          <a:xfrm>
            <a:off x="520699" y="4797552"/>
            <a:ext cx="11163301" cy="1603248"/>
          </a:xfrm>
          <a:prstGeom prst="rect">
            <a:avLst/>
          </a:prstGeom>
        </p:spPr>
        <p:txBody>
          <a:bodyPr/>
          <a:lstStyle>
            <a:lvl1pPr marR="0" algn="l" defTabSz="914400" rtl="0" eaLnBrk="1" fontAlgn="base" latinLnBrk="0" hangingPunct="1">
              <a:lnSpc>
                <a:spcPct val="100000"/>
              </a:lnSpc>
              <a:spcAft>
                <a:spcPct val="0"/>
              </a:spcAft>
              <a:buClr>
                <a:srgbClr val="0768A9"/>
              </a:buClr>
              <a:buNone/>
              <a:tabLst/>
              <a:def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defRPr>
            </a:lvl1pPr>
          </a:lstStyle>
          <a:p>
            <a:pPr lvl="0"/>
            <a:r>
              <a:rPr lang="en-US"/>
              <a:t>Click to edit Master text styles</a:t>
            </a:r>
          </a:p>
        </p:txBody>
      </p:sp>
      <p:sp>
        <p:nvSpPr>
          <p:cNvPr id="11" name="Text Placeholder 13"/>
          <p:cNvSpPr>
            <a:spLocks noGrp="1"/>
          </p:cNvSpPr>
          <p:nvPr>
            <p:ph type="body" sz="quarter" idx="15"/>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9" name="Text Placeholder 13"/>
          <p:cNvSpPr>
            <a:spLocks noGrp="1"/>
          </p:cNvSpPr>
          <p:nvPr>
            <p:ph type="body" sz="quarter" idx="16"/>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1525634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_Text_with_Graphic_on_Top">
    <p:spTree>
      <p:nvGrpSpPr>
        <p:cNvPr id="1" name=""/>
        <p:cNvGrpSpPr/>
        <p:nvPr/>
      </p:nvGrpSpPr>
      <p:grpSpPr>
        <a:xfrm>
          <a:off x="0" y="0"/>
          <a:ext cx="0" cy="0"/>
          <a:chOff x="0" y="0"/>
          <a:chExt cx="0" cy="0"/>
        </a:xfrm>
      </p:grpSpPr>
      <p:sp>
        <p:nvSpPr>
          <p:cNvPr id="5" name="Text Placeholder 2"/>
          <p:cNvSpPr>
            <a:spLocks noGrp="1"/>
          </p:cNvSpPr>
          <p:nvPr>
            <p:ph type="body" sz="half" idx="1"/>
          </p:nvPr>
        </p:nvSpPr>
        <p:spPr>
          <a:xfrm>
            <a:off x="520699" y="4800600"/>
            <a:ext cx="11163301" cy="1600200"/>
          </a:xfrm>
        </p:spPr>
        <p:txBody>
          <a:bodyPr/>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3"/>
          </p:nvPr>
        </p:nvSpPr>
        <p:spPr>
          <a:xfrm>
            <a:off x="520699" y="1676400"/>
            <a:ext cx="11163301" cy="2971800"/>
          </a:xfrm>
          <a:prstGeom prst="rect">
            <a:avLst/>
          </a:prstGeom>
        </p:spPr>
        <p:txBody>
          <a:bodyPr/>
          <a:lstStyle>
            <a:lvl1pPr marR="0" algn="l" defTabSz="914400" rtl="0" eaLnBrk="1" fontAlgn="base" latinLnBrk="0" hangingPunct="1">
              <a:lnSpc>
                <a:spcPct val="100000"/>
              </a:lnSpc>
              <a:spcAft>
                <a:spcPct val="0"/>
              </a:spcAft>
              <a:buClr>
                <a:srgbClr val="0768A9"/>
              </a:buClr>
              <a:buNone/>
              <a:tabLst/>
              <a:def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defRPr>
            </a:lvl1pPr>
          </a:lstStyle>
          <a:p>
            <a:pPr lvl="0"/>
            <a:r>
              <a:rPr lang="en-US"/>
              <a:t>Click to edit Master text styles</a:t>
            </a:r>
          </a:p>
        </p:txBody>
      </p:sp>
      <p:sp>
        <p:nvSpPr>
          <p:cNvPr id="11" name="Text Placeholder 13"/>
          <p:cNvSpPr>
            <a:spLocks noGrp="1"/>
          </p:cNvSpPr>
          <p:nvPr>
            <p:ph type="body" sz="quarter" idx="15"/>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9" name="Text Placeholder 13"/>
          <p:cNvSpPr>
            <a:spLocks noGrp="1"/>
          </p:cNvSpPr>
          <p:nvPr>
            <p:ph type="body" sz="quarter" idx="16"/>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3854409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_Welcome">
    <p:spTree>
      <p:nvGrpSpPr>
        <p:cNvPr id="1" name=""/>
        <p:cNvGrpSpPr/>
        <p:nvPr/>
      </p:nvGrpSpPr>
      <p:grpSpPr>
        <a:xfrm>
          <a:off x="0" y="0"/>
          <a:ext cx="0" cy="0"/>
          <a:chOff x="0" y="0"/>
          <a:chExt cx="0" cy="0"/>
        </a:xfrm>
      </p:grpSpPr>
      <p:sp>
        <p:nvSpPr>
          <p:cNvPr id="6" name="TextBox 5"/>
          <p:cNvSpPr txBox="1">
            <a:spLocks noChangeArrowheads="1"/>
          </p:cNvSpPr>
          <p:nvPr userDrawn="1"/>
        </p:nvSpPr>
        <p:spPr bwMode="auto">
          <a:xfrm>
            <a:off x="10082342" y="838200"/>
            <a:ext cx="1595309" cy="400110"/>
          </a:xfrm>
          <a:prstGeom prst="rect">
            <a:avLst/>
          </a:prstGeom>
          <a:noFill/>
          <a:ln>
            <a:noFill/>
          </a:ln>
        </p:spPr>
        <p:txBody>
          <a:bodyPr wrap="none">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algn="r" fontAlgn="base">
              <a:spcBef>
                <a:spcPct val="0"/>
              </a:spcBef>
              <a:spcAft>
                <a:spcPct val="0"/>
              </a:spcAft>
              <a:defRPr/>
            </a:pPr>
            <a:r>
              <a:rPr lang="en-US" sz="2000" dirty="0">
                <a:solidFill>
                  <a:srgbClr val="FFFFFF"/>
                </a:solidFill>
                <a:cs typeface="Arial" panose="020B0604020202020204" pitchFamily="34" charset="0"/>
              </a:rPr>
              <a:t>Introduction</a:t>
            </a:r>
          </a:p>
        </p:txBody>
      </p:sp>
      <p:sp>
        <p:nvSpPr>
          <p:cNvPr id="5" name="Text Placeholder 2"/>
          <p:cNvSpPr>
            <a:spLocks noGrp="1"/>
          </p:cNvSpPr>
          <p:nvPr>
            <p:ph type="body" sz="half" idx="1"/>
          </p:nvPr>
        </p:nvSpPr>
        <p:spPr>
          <a:xfrm>
            <a:off x="520699" y="1673352"/>
            <a:ext cx="11163300" cy="4724400"/>
          </a:xfrm>
          <a:noFill/>
          <a:ln w="9525">
            <a:noFill/>
            <a:miter lim="800000"/>
            <a:headEnd/>
            <a:tailEnd/>
          </a:ln>
        </p:spPr>
        <p:txBody>
          <a:bodyPr/>
          <a:lstStyle>
            <a:lvl1pPr marL="0" algn="l" rtl="0" eaLnBrk="1" fontAlgn="base" hangingPunct="1">
              <a:spcAft>
                <a:spcPct val="0"/>
              </a:spcAft>
              <a:buClr>
                <a:srgbClr val="AF2828"/>
              </a:buClr>
              <a:defRPr lang="en-US" sz="1600" dirty="0" smtClean="0">
                <a:solidFill>
                  <a:srgbClr val="000000"/>
                </a:solidFill>
                <a:latin typeface="Arial" pitchFamily="34" charset="0"/>
                <a:ea typeface="+mn-ea"/>
                <a:cs typeface="Arial" pitchFamily="34" charset="0"/>
              </a:defRPr>
            </a:lvl1pPr>
            <a:lvl2pPr algn="l" rtl="0" eaLnBrk="1" fontAlgn="base" hangingPunct="1">
              <a:spcAft>
                <a:spcPct val="0"/>
              </a:spcAft>
              <a:buClr>
                <a:srgbClr val="AF2828"/>
              </a:buClr>
              <a:defRPr lang="en-US" sz="1600" dirty="0" smtClean="0">
                <a:solidFill>
                  <a:srgbClr val="000000"/>
                </a:solidFill>
                <a:latin typeface="Arial" pitchFamily="34" charset="0"/>
                <a:ea typeface="+mn-ea"/>
                <a:cs typeface="Arial" pitchFamily="34" charset="0"/>
              </a:defRPr>
            </a:lvl2pPr>
            <a:lvl3pPr algn="l" rtl="0" eaLnBrk="1" fontAlgn="base" hangingPunct="1">
              <a:spcAft>
                <a:spcPct val="0"/>
              </a:spcAft>
              <a:buClr>
                <a:srgbClr val="AF2828"/>
              </a:buClr>
              <a:defRPr lang="en-US" sz="1600" dirty="0" smtClean="0">
                <a:solidFill>
                  <a:srgbClr val="000000"/>
                </a:solidFill>
                <a:latin typeface="Arial" pitchFamily="34" charset="0"/>
                <a:ea typeface="+mn-ea"/>
                <a:cs typeface="Arial" pitchFamily="34" charset="0"/>
              </a:defRPr>
            </a:lvl3pPr>
            <a:lvl4pPr algn="l" rtl="0" eaLnBrk="1" fontAlgn="base" hangingPunct="1">
              <a:spcAft>
                <a:spcPct val="0"/>
              </a:spcAft>
              <a:buClr>
                <a:srgbClr val="AF2828"/>
              </a:buClr>
              <a:defRPr lang="en-US" sz="1600" dirty="0" smtClean="0">
                <a:solidFill>
                  <a:srgbClr val="000000"/>
                </a:solidFill>
                <a:latin typeface="Arial" pitchFamily="34" charset="0"/>
                <a:ea typeface="+mn-ea"/>
                <a:cs typeface="Arial" pitchFamily="34" charset="0"/>
              </a:defRPr>
            </a:lvl4pPr>
            <a:lvl5pPr algn="l" rtl="0" eaLnBrk="1" fontAlgn="base" hangingPunct="1">
              <a:spcAft>
                <a:spcPct val="0"/>
              </a:spcAft>
              <a:buClr>
                <a:srgbClr val="AF2828"/>
              </a:buClr>
              <a:defRPr lang="en-US" sz="1600" dirty="0">
                <a:solidFill>
                  <a:srgbClr val="000000"/>
                </a:solidFill>
                <a:latin typeface="Arial" pitchFamily="34" charset="0"/>
                <a:ea typeface="+mn-ea"/>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Edit Master text styles</a:t>
            </a:r>
          </a:p>
        </p:txBody>
      </p:sp>
    </p:spTree>
    <p:extLst>
      <p:ext uri="{BB962C8B-B14F-4D97-AF65-F5344CB8AC3E}">
        <p14:creationId xmlns:p14="http://schemas.microsoft.com/office/powerpoint/2010/main" xmlns="" val="1254695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_Text_Comparison">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20700" y="1673352"/>
            <a:ext cx="5200649" cy="472440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half" idx="13"/>
          </p:nvPr>
        </p:nvSpPr>
        <p:spPr>
          <a:xfrm>
            <a:off x="6487922" y="1673352"/>
            <a:ext cx="5200649" cy="472440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3"/>
          <p:cNvSpPr>
            <a:spLocks noGrp="1"/>
          </p:cNvSpPr>
          <p:nvPr>
            <p:ph type="body" sz="quarter" idx="15"/>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9" name="Text Placeholder 13"/>
          <p:cNvSpPr>
            <a:spLocks noGrp="1"/>
          </p:cNvSpPr>
          <p:nvPr>
            <p:ph type="body" sz="quarter" idx="16"/>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2123267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_Text_Comparison_with_Hea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20699" y="1673352"/>
            <a:ext cx="5205984" cy="63976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20699" y="2446464"/>
            <a:ext cx="5205984" cy="3951288"/>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483349" y="2446464"/>
            <a:ext cx="5205984" cy="3951288"/>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p:cNvSpPr>
            <a:spLocks noGrp="1"/>
          </p:cNvSpPr>
          <p:nvPr>
            <p:ph type="body" idx="14"/>
          </p:nvPr>
        </p:nvSpPr>
        <p:spPr>
          <a:xfrm>
            <a:off x="6483349" y="1673352"/>
            <a:ext cx="5205984" cy="63976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13"/>
          <p:cNvSpPr>
            <a:spLocks noGrp="1"/>
          </p:cNvSpPr>
          <p:nvPr>
            <p:ph type="body" sz="quarter" idx="15"/>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0" name="Text Placeholder 13"/>
          <p:cNvSpPr>
            <a:spLocks noGrp="1"/>
          </p:cNvSpPr>
          <p:nvPr>
            <p:ph type="body" sz="quarter" idx="13"/>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2143193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_Group_Activity">
    <p:spTree>
      <p:nvGrpSpPr>
        <p:cNvPr id="1" name=""/>
        <p:cNvGrpSpPr/>
        <p:nvPr/>
      </p:nvGrpSpPr>
      <p:grpSpPr>
        <a:xfrm>
          <a:off x="0" y="0"/>
          <a:ext cx="0" cy="0"/>
          <a:chOff x="0" y="0"/>
          <a:chExt cx="0" cy="0"/>
        </a:xfrm>
      </p:grpSpPr>
      <p:pic>
        <p:nvPicPr>
          <p:cNvPr id="6" name="Picture 9" descr="course_objectives.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8636000" y="2011364"/>
            <a:ext cx="3556000" cy="347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Placeholder 2"/>
          <p:cNvSpPr>
            <a:spLocks noGrp="1"/>
          </p:cNvSpPr>
          <p:nvPr>
            <p:ph type="body" sz="half" idx="1"/>
          </p:nvPr>
        </p:nvSpPr>
        <p:spPr>
          <a:xfrm>
            <a:off x="520701" y="1673352"/>
            <a:ext cx="7520516" cy="4724400"/>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800">
                <a:solidFill>
                  <a:srgbClr val="00000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8" name="Text Placeholder 13"/>
          <p:cNvSpPr>
            <a:spLocks noGrp="1"/>
          </p:cNvSpPr>
          <p:nvPr>
            <p:ph type="body" sz="quarter" idx="13"/>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221687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_Practice_Activity">
    <p:spTree>
      <p:nvGrpSpPr>
        <p:cNvPr id="1" name=""/>
        <p:cNvGrpSpPr/>
        <p:nvPr/>
      </p:nvGrpSpPr>
      <p:grpSpPr>
        <a:xfrm>
          <a:off x="0" y="0"/>
          <a:ext cx="0" cy="0"/>
          <a:chOff x="0" y="0"/>
          <a:chExt cx="0" cy="0"/>
        </a:xfrm>
      </p:grpSpPr>
      <p:pic>
        <p:nvPicPr>
          <p:cNvPr id="6" name="Picture 9" descr="course_objectives.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8636000" y="2011364"/>
            <a:ext cx="3556000" cy="347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2"/>
          <p:cNvSpPr>
            <a:spLocks noGrp="1"/>
          </p:cNvSpPr>
          <p:nvPr>
            <p:ph type="body" sz="half" idx="1"/>
          </p:nvPr>
        </p:nvSpPr>
        <p:spPr>
          <a:xfrm>
            <a:off x="520701" y="1673352"/>
            <a:ext cx="7520516" cy="4724400"/>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8" name="Text Placeholder 13"/>
          <p:cNvSpPr>
            <a:spLocks noGrp="1"/>
          </p:cNvSpPr>
          <p:nvPr>
            <p:ph type="body" sz="quarter" idx="13"/>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9655214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_Knowledge_Check">
    <p:spTree>
      <p:nvGrpSpPr>
        <p:cNvPr id="1" name=""/>
        <p:cNvGrpSpPr/>
        <p:nvPr/>
      </p:nvGrpSpPr>
      <p:grpSpPr>
        <a:xfrm>
          <a:off x="0" y="0"/>
          <a:ext cx="0" cy="0"/>
          <a:chOff x="0" y="0"/>
          <a:chExt cx="0" cy="0"/>
        </a:xfrm>
      </p:grpSpPr>
      <p:pic>
        <p:nvPicPr>
          <p:cNvPr id="10" name="Picture 8" descr="question.png"/>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10322985" y="885826"/>
            <a:ext cx="1875367"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2"/>
          <p:cNvSpPr>
            <a:spLocks noGrp="1"/>
          </p:cNvSpPr>
          <p:nvPr>
            <p:ph type="body" sz="half" idx="1"/>
          </p:nvPr>
        </p:nvSpPr>
        <p:spPr>
          <a:xfrm>
            <a:off x="520701" y="1676400"/>
            <a:ext cx="9639300" cy="609600"/>
          </a:xfrm>
        </p:spPr>
        <p:txBody>
          <a:bodyPr/>
          <a:lstStyle>
            <a:lvl1pPr>
              <a:defRPr sz="1600"/>
            </a:lvl1pPr>
          </a:lstStyle>
          <a:p>
            <a:pPr lvl="0"/>
            <a:r>
              <a:rPr lang="en-US" dirty="0"/>
              <a:t>Click to edit Master text styles</a:t>
            </a:r>
          </a:p>
        </p:txBody>
      </p:sp>
      <p:sp>
        <p:nvSpPr>
          <p:cNvPr id="8" name="Text Placeholder 2"/>
          <p:cNvSpPr>
            <a:spLocks noGrp="1"/>
          </p:cNvSpPr>
          <p:nvPr>
            <p:ph type="body" sz="half" idx="17"/>
          </p:nvPr>
        </p:nvSpPr>
        <p:spPr>
          <a:xfrm>
            <a:off x="520701" y="2362200"/>
            <a:ext cx="9639300" cy="533400"/>
          </a:xfrm>
        </p:spPr>
        <p:txBody>
          <a:bodyPr/>
          <a:lstStyle>
            <a:lvl1pPr>
              <a:buNone/>
              <a:defRPr lang="en-US" sz="1600" i="1" kern="1200" dirty="0">
                <a:solidFill>
                  <a:schemeClr val="accent1"/>
                </a:solidFill>
                <a:latin typeface="Arial" pitchFamily="34" charset="0"/>
                <a:ea typeface="+mn-ea"/>
                <a:cs typeface="Arial" pitchFamily="34" charset="0"/>
              </a:defRPr>
            </a:lvl1pPr>
            <a:lvl2pPr>
              <a:buNone/>
              <a:defRPr i="1">
                <a:solidFill>
                  <a:srgbClr val="CC0000"/>
                </a:solidFill>
              </a:defRPr>
            </a:lvl2pPr>
            <a:lvl3pPr>
              <a:buNone/>
              <a:defRPr i="1">
                <a:solidFill>
                  <a:srgbClr val="CC0000"/>
                </a:solidFill>
              </a:defRPr>
            </a:lvl3pPr>
            <a:lvl4pPr>
              <a:buNone/>
              <a:defRPr i="1">
                <a:solidFill>
                  <a:srgbClr val="CC0000"/>
                </a:solidFill>
              </a:defRPr>
            </a:lvl4pPr>
            <a:lvl5pPr>
              <a:buNone/>
              <a:defRPr i="1">
                <a:solidFill>
                  <a:srgbClr val="CC0000"/>
                </a:solidFill>
              </a:defRPr>
            </a:lvl5pPr>
          </a:lstStyle>
          <a:p>
            <a:pPr lvl="0"/>
            <a:r>
              <a:rPr lang="en-US" dirty="0"/>
              <a:t>Click to edit Master text styles</a:t>
            </a:r>
          </a:p>
        </p:txBody>
      </p:sp>
      <p:sp>
        <p:nvSpPr>
          <p:cNvPr id="9" name="Text Placeholder 2"/>
          <p:cNvSpPr>
            <a:spLocks noGrp="1"/>
          </p:cNvSpPr>
          <p:nvPr>
            <p:ph type="body" sz="half" idx="18"/>
          </p:nvPr>
        </p:nvSpPr>
        <p:spPr>
          <a:xfrm>
            <a:off x="520701" y="2895600"/>
            <a:ext cx="9639300" cy="3581400"/>
          </a:xfrm>
        </p:spPr>
        <p:txBody>
          <a:bodyPr/>
          <a:lstStyle>
            <a:lvl1pPr marL="342900" indent="-342900">
              <a:buSzPct val="100000"/>
              <a:buFont typeface="+mj-lt"/>
              <a:buAutoNum type="alphaLcPeriod"/>
              <a:defRPr sz="1600">
                <a:solidFill>
                  <a:srgbClr val="000000"/>
                </a:solidFill>
              </a:defRPr>
            </a:lvl1pPr>
            <a:lvl2pPr marL="685800" indent="-342900">
              <a:buSzPct val="80000"/>
              <a:buFont typeface="+mj-lt"/>
              <a:buAutoNum type="alphaLcPeriod"/>
              <a:defRPr sz="1600">
                <a:solidFill>
                  <a:srgbClr val="000000"/>
                </a:solidFill>
              </a:defRPr>
            </a:lvl2pPr>
            <a:lvl3pPr marL="1028700" indent="-342900">
              <a:buSzPct val="80000"/>
              <a:buFont typeface="+mj-lt"/>
              <a:buAutoNum type="alphaLcPeriod"/>
              <a:defRPr sz="1600">
                <a:solidFill>
                  <a:srgbClr val="000000"/>
                </a:solidFill>
              </a:defRPr>
            </a:lvl3pPr>
            <a:lvl4pPr marL="1371600" indent="-342900">
              <a:buSzPct val="80000"/>
              <a:buFont typeface="+mj-lt"/>
              <a:buAutoNum type="alphaLcPeriod"/>
              <a:defRPr sz="1600">
                <a:solidFill>
                  <a:srgbClr val="000000"/>
                </a:solidFill>
              </a:defRPr>
            </a:lvl4pPr>
            <a:lvl5pPr marL="1719262" indent="-342900">
              <a:buSzPct val="80000"/>
              <a:buFont typeface="+mj-lt"/>
              <a:buAutoNum type="alphaLcPeriod"/>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4"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3" name="Text Placeholder 13"/>
          <p:cNvSpPr>
            <a:spLocks noGrp="1"/>
          </p:cNvSpPr>
          <p:nvPr>
            <p:ph type="body" sz="quarter" idx="13"/>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986968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_Answer">
    <p:spTree>
      <p:nvGrpSpPr>
        <p:cNvPr id="1" name=""/>
        <p:cNvGrpSpPr/>
        <p:nvPr/>
      </p:nvGrpSpPr>
      <p:grpSpPr>
        <a:xfrm>
          <a:off x="0" y="0"/>
          <a:ext cx="0" cy="0"/>
          <a:chOff x="0" y="0"/>
          <a:chExt cx="0" cy="0"/>
        </a:xfrm>
      </p:grpSpPr>
      <p:pic>
        <p:nvPicPr>
          <p:cNvPr id="8" name="Picture 8" descr="question.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0322985" y="885826"/>
            <a:ext cx="1875367"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2"/>
          <p:cNvSpPr>
            <a:spLocks noGrp="1"/>
          </p:cNvSpPr>
          <p:nvPr>
            <p:ph type="body" sz="half" idx="17"/>
          </p:nvPr>
        </p:nvSpPr>
        <p:spPr>
          <a:xfrm>
            <a:off x="520701" y="2362200"/>
            <a:ext cx="9639300" cy="533400"/>
          </a:xfrm>
        </p:spPr>
        <p:txBody>
          <a:bodyPr/>
          <a:lstStyle>
            <a:lvl1pPr>
              <a:buNone/>
              <a:defRPr lang="en-US" sz="1600" i="1" kern="1200" dirty="0">
                <a:solidFill>
                  <a:schemeClr val="accent1"/>
                </a:solidFill>
                <a:latin typeface="Arial" pitchFamily="34" charset="0"/>
                <a:ea typeface="+mn-ea"/>
                <a:cs typeface="Arial" pitchFamily="34" charset="0"/>
              </a:defRPr>
            </a:lvl1pPr>
            <a:lvl2pPr>
              <a:buNone/>
              <a:defRPr i="1">
                <a:solidFill>
                  <a:srgbClr val="CC0000"/>
                </a:solidFill>
              </a:defRPr>
            </a:lvl2pPr>
            <a:lvl3pPr>
              <a:buNone/>
              <a:defRPr i="1">
                <a:solidFill>
                  <a:srgbClr val="CC0000"/>
                </a:solidFill>
              </a:defRPr>
            </a:lvl3pPr>
            <a:lvl4pPr>
              <a:buNone/>
              <a:defRPr i="1">
                <a:solidFill>
                  <a:srgbClr val="CC0000"/>
                </a:solidFill>
              </a:defRPr>
            </a:lvl4pPr>
            <a:lvl5pPr>
              <a:buNone/>
              <a:defRPr i="1">
                <a:solidFill>
                  <a:srgbClr val="CC0000"/>
                </a:solidFill>
              </a:defRPr>
            </a:lvl5pPr>
          </a:lstStyle>
          <a:p>
            <a:pPr lvl="0"/>
            <a:r>
              <a:rPr lang="en-US" dirty="0"/>
              <a:t>Click to edit Master text styles</a:t>
            </a:r>
          </a:p>
        </p:txBody>
      </p:sp>
      <p:sp>
        <p:nvSpPr>
          <p:cNvPr id="17" name="Text Placeholder 2"/>
          <p:cNvSpPr>
            <a:spLocks noGrp="1"/>
          </p:cNvSpPr>
          <p:nvPr>
            <p:ph type="body" sz="half" idx="18"/>
          </p:nvPr>
        </p:nvSpPr>
        <p:spPr>
          <a:xfrm>
            <a:off x="520701" y="2895600"/>
            <a:ext cx="9639300" cy="3581400"/>
          </a:xfrm>
          <a:noFill/>
          <a:ln w="9525">
            <a:noFill/>
            <a:miter lim="800000"/>
            <a:headEnd/>
            <a:tailEnd/>
          </a:ln>
        </p:spPr>
        <p:txBody>
          <a:bodyPr/>
          <a:lstStyle>
            <a:lvl1pPr marL="342900" indent="-342900" algn="l" rtl="0" eaLnBrk="1" fontAlgn="base" hangingPunct="1">
              <a:spcAft>
                <a:spcPct val="0"/>
              </a:spcAft>
              <a:buClr>
                <a:srgbClr val="AF2828"/>
              </a:buClr>
              <a:buSzPct val="100000"/>
              <a:buFont typeface="+mj-lt"/>
              <a:buAutoNum type="alphaLcPeriod"/>
              <a:defRPr lang="en-US" sz="1600" dirty="0" smtClean="0">
                <a:solidFill>
                  <a:srgbClr val="000000"/>
                </a:solidFill>
                <a:latin typeface="Arial" pitchFamily="34" charset="0"/>
                <a:ea typeface="+mn-ea"/>
                <a:cs typeface="Arial" pitchFamily="34" charset="0"/>
              </a:defRPr>
            </a:lvl1pPr>
            <a:lvl2pPr marL="685800" indent="-342900" algn="l" rtl="0" eaLnBrk="1" fontAlgn="base" hangingPunct="1">
              <a:spcAft>
                <a:spcPct val="0"/>
              </a:spcAft>
              <a:buClr>
                <a:srgbClr val="AF2828"/>
              </a:buClr>
              <a:buSzPct val="80000"/>
              <a:buFont typeface="+mj-lt"/>
              <a:buAutoNum type="alphaLcPeriod"/>
              <a:defRPr lang="en-US" sz="1600" dirty="0" smtClean="0">
                <a:solidFill>
                  <a:srgbClr val="000000"/>
                </a:solidFill>
                <a:latin typeface="Arial" pitchFamily="34" charset="0"/>
                <a:ea typeface="+mn-ea"/>
                <a:cs typeface="Arial" pitchFamily="34" charset="0"/>
              </a:defRPr>
            </a:lvl2pPr>
            <a:lvl3pPr marL="1028700" indent="-342900" algn="l" rtl="0" eaLnBrk="1" fontAlgn="base" hangingPunct="1">
              <a:spcAft>
                <a:spcPct val="0"/>
              </a:spcAft>
              <a:buClr>
                <a:srgbClr val="AF2828"/>
              </a:buClr>
              <a:buSzPct val="80000"/>
              <a:buFont typeface="+mj-lt"/>
              <a:buAutoNum type="alphaLcPeriod"/>
              <a:defRPr lang="en-US" sz="1600" dirty="0" smtClean="0">
                <a:solidFill>
                  <a:srgbClr val="000000"/>
                </a:solidFill>
                <a:latin typeface="Arial" pitchFamily="34" charset="0"/>
                <a:ea typeface="+mn-ea"/>
                <a:cs typeface="Arial" pitchFamily="34" charset="0"/>
              </a:defRPr>
            </a:lvl3pPr>
            <a:lvl4pPr marL="1371600" indent="-342900" algn="l" rtl="0" eaLnBrk="1" fontAlgn="base" hangingPunct="1">
              <a:spcAft>
                <a:spcPct val="0"/>
              </a:spcAft>
              <a:buClr>
                <a:srgbClr val="AF2828"/>
              </a:buClr>
              <a:buSzPct val="80000"/>
              <a:buFont typeface="+mj-lt"/>
              <a:buAutoNum type="alphaLcPeriod"/>
              <a:defRPr lang="en-US" sz="1600" dirty="0" smtClean="0">
                <a:solidFill>
                  <a:srgbClr val="000000"/>
                </a:solidFill>
                <a:latin typeface="Arial" pitchFamily="34" charset="0"/>
                <a:ea typeface="+mn-ea"/>
                <a:cs typeface="Arial" pitchFamily="34" charset="0"/>
              </a:defRPr>
            </a:lvl4pPr>
            <a:lvl5pPr marL="1719262" indent="-342900" algn="l" rtl="0" eaLnBrk="1" fontAlgn="base" hangingPunct="1">
              <a:spcAft>
                <a:spcPct val="0"/>
              </a:spcAft>
              <a:buClr>
                <a:srgbClr val="AF2828"/>
              </a:buClr>
              <a:buSzPct val="80000"/>
              <a:buFont typeface="+mj-lt"/>
              <a:buAutoNum type="alphaLcPeriod"/>
              <a:defRPr lang="en-US" sz="1600" dirty="0">
                <a:solidFill>
                  <a:srgbClr val="000000"/>
                </a:solidFill>
                <a:latin typeface="Arial" pitchFamily="34" charset="0"/>
                <a:ea typeface="+mn-ea"/>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sz="half" idx="1"/>
          </p:nvPr>
        </p:nvSpPr>
        <p:spPr>
          <a:xfrm>
            <a:off x="520701" y="1676400"/>
            <a:ext cx="9639300" cy="609600"/>
          </a:xfrm>
        </p:spPr>
        <p:txBody>
          <a:bodyPr/>
          <a:lstStyle>
            <a:lvl1pPr>
              <a:defRPr sz="1600"/>
            </a:lvl1pPr>
          </a:lstStyle>
          <a:p>
            <a:pPr lvl="0"/>
            <a:r>
              <a:rPr lang="en-US" dirty="0"/>
              <a:t>Click to edit Master text styles</a:t>
            </a:r>
          </a:p>
        </p:txBody>
      </p:sp>
      <p:sp>
        <p:nvSpPr>
          <p:cNvPr id="13"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1" name="Text Placeholder 13"/>
          <p:cNvSpPr>
            <a:spLocks noGrp="1"/>
          </p:cNvSpPr>
          <p:nvPr>
            <p:ph type="body" sz="quarter" idx="13"/>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3673556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_Lesson_Summary">
    <p:spTree>
      <p:nvGrpSpPr>
        <p:cNvPr id="1" name=""/>
        <p:cNvGrpSpPr/>
        <p:nvPr/>
      </p:nvGrpSpPr>
      <p:grpSpPr>
        <a:xfrm>
          <a:off x="0" y="0"/>
          <a:ext cx="0" cy="0"/>
          <a:chOff x="0" y="0"/>
          <a:chExt cx="0" cy="0"/>
        </a:xfrm>
      </p:grpSpPr>
      <p:pic>
        <p:nvPicPr>
          <p:cNvPr id="6" name="Picture 9" descr="course_objectives.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8631768" y="2006600"/>
            <a:ext cx="3560233" cy="347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descr="course_objectives.png"/>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636000" y="1981200"/>
            <a:ext cx="3556000" cy="347503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Placeholder 2"/>
          <p:cNvSpPr>
            <a:spLocks noGrp="1"/>
          </p:cNvSpPr>
          <p:nvPr>
            <p:ph type="body" sz="half" idx="1"/>
          </p:nvPr>
        </p:nvSpPr>
        <p:spPr>
          <a:xfrm>
            <a:off x="520701" y="1673352"/>
            <a:ext cx="7520516" cy="4724400"/>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Edit Master text styles</a:t>
            </a:r>
          </a:p>
        </p:txBody>
      </p:sp>
      <p:sp>
        <p:nvSpPr>
          <p:cNvPr id="10" name="Text Placeholder 13"/>
          <p:cNvSpPr>
            <a:spLocks noGrp="1"/>
          </p:cNvSpPr>
          <p:nvPr>
            <p:ph type="body" sz="quarter" idx="13"/>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3055240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_Course_Summary">
    <p:spTree>
      <p:nvGrpSpPr>
        <p:cNvPr id="1" name=""/>
        <p:cNvGrpSpPr/>
        <p:nvPr/>
      </p:nvGrpSpPr>
      <p:grpSpPr>
        <a:xfrm>
          <a:off x="0" y="0"/>
          <a:ext cx="0" cy="0"/>
          <a:chOff x="0" y="0"/>
          <a:chExt cx="0" cy="0"/>
        </a:xfrm>
      </p:grpSpPr>
      <p:pic>
        <p:nvPicPr>
          <p:cNvPr id="5" name="Picture 9" descr="course_objectives.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8631768" y="2006600"/>
            <a:ext cx="3560233" cy="347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2"/>
          <p:cNvSpPr>
            <a:spLocks noGrp="1"/>
          </p:cNvSpPr>
          <p:nvPr>
            <p:ph type="body" sz="half" idx="1"/>
          </p:nvPr>
        </p:nvSpPr>
        <p:spPr>
          <a:xfrm>
            <a:off x="520701" y="1673352"/>
            <a:ext cx="7520516" cy="4724400"/>
          </a:xfrm>
        </p:spPr>
        <p:txBody>
          <a:bodyPr/>
          <a:lstStyle>
            <a:lvl1pPr marL="228600">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Edit Master text styles</a:t>
            </a:r>
          </a:p>
        </p:txBody>
      </p:sp>
    </p:spTree>
    <p:extLst>
      <p:ext uri="{BB962C8B-B14F-4D97-AF65-F5344CB8AC3E}">
        <p14:creationId xmlns:p14="http://schemas.microsoft.com/office/powerpoint/2010/main" xmlns="" val="942083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ny_Questions">
    <p:spTree>
      <p:nvGrpSpPr>
        <p:cNvPr id="1" name=""/>
        <p:cNvGrpSpPr/>
        <p:nvPr/>
      </p:nvGrpSpPr>
      <p:grpSpPr>
        <a:xfrm>
          <a:off x="0" y="0"/>
          <a:ext cx="0" cy="0"/>
          <a:chOff x="0" y="0"/>
          <a:chExt cx="0" cy="0"/>
        </a:xfrm>
      </p:grpSpPr>
      <p:pic>
        <p:nvPicPr>
          <p:cNvPr id="4" name="Picture 10" descr="61664bc64856ac633fe5b1f5f0ff1cc8.jpg"/>
          <p:cNvPicPr>
            <a:picLocks noChangeAspect="1"/>
          </p:cNvPicPr>
          <p:nvPr userDrawn="1"/>
        </p:nvPicPr>
        <p:blipFill>
          <a:blip r:embed="rId2">
            <a:extLst>
              <a:ext uri="{28A0092B-C50C-407E-A947-70E740481C1C}">
                <a14:useLocalDpi xmlns:a14="http://schemas.microsoft.com/office/drawing/2010/main" xmlns="" val="0"/>
              </a:ext>
            </a:extLst>
          </a:blip>
          <a:srcRect t="18059" r="1508" b="15125"/>
          <a:stretch>
            <a:fillRect/>
          </a:stretch>
        </p:blipFill>
        <p:spPr bwMode="auto">
          <a:xfrm>
            <a:off x="0" y="1981200"/>
            <a:ext cx="121920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Edit Master text styles</a:t>
            </a:r>
          </a:p>
        </p:txBody>
      </p:sp>
    </p:spTree>
    <p:extLst>
      <p:ext uri="{BB962C8B-B14F-4D97-AF65-F5344CB8AC3E}">
        <p14:creationId xmlns:p14="http://schemas.microsoft.com/office/powerpoint/2010/main" xmlns="" val="1430773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_Assessment and Evaluation">
    <p:spTree>
      <p:nvGrpSpPr>
        <p:cNvPr id="1" name=""/>
        <p:cNvGrpSpPr/>
        <p:nvPr/>
      </p:nvGrpSpPr>
      <p:grpSpPr>
        <a:xfrm>
          <a:off x="0" y="0"/>
          <a:ext cx="0" cy="0"/>
          <a:chOff x="0" y="0"/>
          <a:chExt cx="0" cy="0"/>
        </a:xfrm>
      </p:grpSpPr>
      <p:pic>
        <p:nvPicPr>
          <p:cNvPr id="5" name="Picture 9" descr="course_objectives.png"/>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631768" y="2006600"/>
            <a:ext cx="3560233" cy="347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2"/>
          <p:cNvSpPr>
            <a:spLocks noGrp="1"/>
          </p:cNvSpPr>
          <p:nvPr>
            <p:ph type="body" sz="half" idx="10"/>
          </p:nvPr>
        </p:nvSpPr>
        <p:spPr>
          <a:xfrm>
            <a:off x="520701" y="1673352"/>
            <a:ext cx="7520516" cy="4724400"/>
          </a:xfrm>
        </p:spPr>
        <p:txBody>
          <a:bodyPr/>
          <a:lstStyle>
            <a:lvl1pPr marL="228600">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Edit Master text styles</a:t>
            </a:r>
          </a:p>
        </p:txBody>
      </p:sp>
    </p:spTree>
    <p:extLst>
      <p:ext uri="{BB962C8B-B14F-4D97-AF65-F5344CB8AC3E}">
        <p14:creationId xmlns:p14="http://schemas.microsoft.com/office/powerpoint/2010/main" xmlns="" val="3193860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_Course_Objectives">
    <p:spTree>
      <p:nvGrpSpPr>
        <p:cNvPr id="1" name=""/>
        <p:cNvGrpSpPr/>
        <p:nvPr/>
      </p:nvGrpSpPr>
      <p:grpSpPr>
        <a:xfrm>
          <a:off x="0" y="0"/>
          <a:ext cx="0" cy="0"/>
          <a:chOff x="0" y="0"/>
          <a:chExt cx="0" cy="0"/>
        </a:xfrm>
      </p:grpSpPr>
      <p:pic>
        <p:nvPicPr>
          <p:cNvPr id="5" name="Picture 13" descr="course_objectives.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8636000" y="2011364"/>
            <a:ext cx="3556000" cy="347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Placeholder 2"/>
          <p:cNvSpPr>
            <a:spLocks noGrp="1"/>
          </p:cNvSpPr>
          <p:nvPr>
            <p:ph type="body" sz="half" idx="1"/>
          </p:nvPr>
        </p:nvSpPr>
        <p:spPr>
          <a:xfrm>
            <a:off x="520701" y="1673352"/>
            <a:ext cx="7520516" cy="4724400"/>
          </a:xfrm>
        </p:spPr>
        <p:txBody>
          <a:bodyPr/>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Edit Master text styles</a:t>
            </a:r>
          </a:p>
        </p:txBody>
      </p:sp>
    </p:spTree>
    <p:extLst>
      <p:ext uri="{BB962C8B-B14F-4D97-AF65-F5344CB8AC3E}">
        <p14:creationId xmlns:p14="http://schemas.microsoft.com/office/powerpoint/2010/main" xmlns="" val="4176227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_Glossar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30865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_ThankYou">
    <p:spTree>
      <p:nvGrpSpPr>
        <p:cNvPr id="1" name=""/>
        <p:cNvGrpSpPr/>
        <p:nvPr/>
      </p:nvGrpSpPr>
      <p:grpSpPr>
        <a:xfrm>
          <a:off x="0" y="0"/>
          <a:ext cx="0" cy="0"/>
          <a:chOff x="0" y="0"/>
          <a:chExt cx="0" cy="0"/>
        </a:xfrm>
      </p:grpSpPr>
      <p:pic>
        <p:nvPicPr>
          <p:cNvPr id="2" name="Picture 1" descr="thankYou.png"/>
          <p:cNvPicPr>
            <a:picLocks noChangeAspect="1"/>
          </p:cNvPicPr>
          <p:nvPr userDrawn="1"/>
        </p:nvPicPr>
        <p:blipFill>
          <a:blip r:embed="rId2"/>
          <a:srcRect/>
          <a:stretch>
            <a:fillRect/>
          </a:stretch>
        </p:blipFill>
        <p:spPr bwMode="auto">
          <a:xfrm>
            <a:off x="0" y="1828800"/>
            <a:ext cx="12192000" cy="3776663"/>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3" name="TextBox 2"/>
          <p:cNvSpPr txBox="1"/>
          <p:nvPr userDrawn="1"/>
        </p:nvSpPr>
        <p:spPr>
          <a:xfrm>
            <a:off x="8636000" y="3505200"/>
            <a:ext cx="2844800" cy="400050"/>
          </a:xfrm>
          <a:prstGeom prst="rect">
            <a:avLst/>
          </a:prstGeom>
          <a:noFill/>
        </p:spPr>
        <p:txBody>
          <a:bodyPr>
            <a:spAutoFit/>
          </a:bodyPr>
          <a:lstStyle/>
          <a:p>
            <a:pPr algn="ctr">
              <a:defRPr/>
            </a:pPr>
            <a:r>
              <a:rPr lang="en-US" sz="2000" b="1" cap="all" dirty="0">
                <a:solidFill>
                  <a:srgbClr val="061844"/>
                </a:solidFill>
                <a:latin typeface="Arial" pitchFamily="34" charset="0"/>
                <a:ea typeface="+mj-ea"/>
                <a:cs typeface="Arial" panose="020B0604020202020204" pitchFamily="34" charset="0"/>
              </a:rPr>
              <a:t>THANK YOU!</a:t>
            </a:r>
          </a:p>
        </p:txBody>
      </p:sp>
    </p:spTree>
    <p:extLst>
      <p:ext uri="{BB962C8B-B14F-4D97-AF65-F5344CB8AC3E}">
        <p14:creationId xmlns:p14="http://schemas.microsoft.com/office/powerpoint/2010/main" xmlns="" val="39241618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_Practice_Activity">
    <p:spTree>
      <p:nvGrpSpPr>
        <p:cNvPr id="1" name=""/>
        <p:cNvGrpSpPr/>
        <p:nvPr/>
      </p:nvGrpSpPr>
      <p:grpSpPr>
        <a:xfrm>
          <a:off x="0" y="0"/>
          <a:ext cx="0" cy="0"/>
          <a:chOff x="0" y="0"/>
          <a:chExt cx="0" cy="0"/>
        </a:xfrm>
      </p:grpSpPr>
      <p:pic>
        <p:nvPicPr>
          <p:cNvPr id="6" name="Picture 9" descr="course_objectives.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8636000" y="2011364"/>
            <a:ext cx="3556000" cy="347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2"/>
          <p:cNvSpPr>
            <a:spLocks noGrp="1"/>
          </p:cNvSpPr>
          <p:nvPr>
            <p:ph type="body" sz="half" idx="1"/>
          </p:nvPr>
        </p:nvSpPr>
        <p:spPr>
          <a:xfrm>
            <a:off x="520701" y="1673352"/>
            <a:ext cx="7520516" cy="4724400"/>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9" name="Text Placeholder 13"/>
          <p:cNvSpPr>
            <a:spLocks noGrp="1"/>
          </p:cNvSpPr>
          <p:nvPr>
            <p:ph type="body" sz="quarter" idx="13"/>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3937968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xmlns="" val="2799044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xmlns="" val="1006538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_Agenda">
    <p:spTree>
      <p:nvGrpSpPr>
        <p:cNvPr id="1" name=""/>
        <p:cNvGrpSpPr/>
        <p:nvPr/>
      </p:nvGrpSpPr>
      <p:grpSpPr>
        <a:xfrm>
          <a:off x="0" y="0"/>
          <a:ext cx="0" cy="0"/>
          <a:chOff x="0" y="0"/>
          <a:chExt cx="0" cy="0"/>
        </a:xfrm>
      </p:grpSpPr>
      <p:sp>
        <p:nvSpPr>
          <p:cNvPr id="9"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Edit Master text styles</a:t>
            </a:r>
          </a:p>
        </p:txBody>
      </p:sp>
    </p:spTree>
    <p:extLst>
      <p:ext uri="{BB962C8B-B14F-4D97-AF65-F5344CB8AC3E}">
        <p14:creationId xmlns:p14="http://schemas.microsoft.com/office/powerpoint/2010/main" xmlns="" val="590485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efore_We_Begin">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1320800" y="1981200"/>
            <a:ext cx="9550400" cy="609600"/>
            <a:chOff x="1066801" y="2819400"/>
            <a:chExt cx="6934200" cy="685800"/>
          </a:xfrm>
          <a:solidFill>
            <a:schemeClr val="accent2">
              <a:lumMod val="20000"/>
              <a:lumOff val="80000"/>
            </a:schemeClr>
          </a:solidFill>
        </p:grpSpPr>
        <p:sp>
          <p:nvSpPr>
            <p:cNvPr id="5" name="Round Single Corner Rectangle 4"/>
            <p:cNvSpPr/>
            <p:nvPr/>
          </p:nvSpPr>
          <p:spPr bwMode="auto">
            <a:xfrm flipV="1">
              <a:off x="1066801" y="2896196"/>
              <a:ext cx="6934200" cy="609004"/>
            </a:xfrm>
            <a:prstGeom prst="round1Rect">
              <a:avLst/>
            </a:prstGeom>
            <a:grpFill/>
            <a:ln w="25400" cap="flat" cmpd="sng" algn="ctr">
              <a:solidFill>
                <a:schemeClr val="bg1"/>
              </a:solidFill>
              <a:prstDash val="solid"/>
              <a:round/>
              <a:headEnd type="none" w="med" len="med"/>
              <a:tailEnd type="none" w="med" len="med"/>
            </a:ln>
            <a:effectLst/>
          </p:spPr>
          <p:txBody>
            <a:bodyPr anchor="ctr"/>
            <a:lstStyle/>
            <a:p>
              <a:pPr algn="ctr" eaLnBrk="0" fontAlgn="base" hangingPunct="0">
                <a:spcBef>
                  <a:spcPct val="0"/>
                </a:spcBef>
                <a:spcAft>
                  <a:spcPct val="0"/>
                </a:spcAft>
                <a:defRPr/>
              </a:pPr>
              <a:endParaRPr lang="en-US" sz="1800" dirty="0">
                <a:solidFill>
                  <a:srgbClr val="474747"/>
                </a:solidFill>
                <a:latin typeface="Arial" pitchFamily="34" charset="0"/>
                <a:cs typeface="Arial" panose="020B0604020202020204" pitchFamily="34" charset="0"/>
              </a:endParaRPr>
            </a:p>
          </p:txBody>
        </p:sp>
        <p:sp>
          <p:nvSpPr>
            <p:cNvPr id="6" name="Round Single Corner Rectangle 5"/>
            <p:cNvSpPr/>
            <p:nvPr/>
          </p:nvSpPr>
          <p:spPr bwMode="auto">
            <a:xfrm flipV="1">
              <a:off x="1143643" y="2819400"/>
              <a:ext cx="6791275" cy="609005"/>
            </a:xfrm>
            <a:prstGeom prst="round1Rect">
              <a:avLst/>
            </a:prstGeom>
            <a:grpFill/>
            <a:ln w="25400" cap="flat" cmpd="sng" algn="ctr">
              <a:solidFill>
                <a:schemeClr val="bg1"/>
              </a:solidFill>
              <a:prstDash val="solid"/>
              <a:round/>
              <a:headEnd type="none" w="med" len="med"/>
              <a:tailEnd type="none" w="med" len="med"/>
            </a:ln>
            <a:effectLst/>
          </p:spPr>
          <p:txBody>
            <a:bodyPr anchor="ctr"/>
            <a:lstStyle/>
            <a:p>
              <a:pPr algn="ctr" eaLnBrk="0" fontAlgn="base" hangingPunct="0">
                <a:spcBef>
                  <a:spcPct val="0"/>
                </a:spcBef>
                <a:spcAft>
                  <a:spcPct val="0"/>
                </a:spcAft>
                <a:defRPr/>
              </a:pPr>
              <a:endParaRPr lang="en-US" sz="1800" dirty="0">
                <a:solidFill>
                  <a:srgbClr val="474747"/>
                </a:solidFill>
                <a:latin typeface="Arial" pitchFamily="34" charset="0"/>
                <a:cs typeface="Arial" panose="020B0604020202020204" pitchFamily="34" charset="0"/>
              </a:endParaRPr>
            </a:p>
          </p:txBody>
        </p:sp>
      </p:grpSp>
      <p:grpSp>
        <p:nvGrpSpPr>
          <p:cNvPr id="7" name="Group 6"/>
          <p:cNvGrpSpPr>
            <a:grpSpLocks/>
          </p:cNvGrpSpPr>
          <p:nvPr userDrawn="1"/>
        </p:nvGrpSpPr>
        <p:grpSpPr bwMode="auto">
          <a:xfrm>
            <a:off x="1320800" y="3048000"/>
            <a:ext cx="9550400" cy="609600"/>
            <a:chOff x="1066801" y="2819400"/>
            <a:chExt cx="6934200" cy="685800"/>
          </a:xfrm>
          <a:solidFill>
            <a:schemeClr val="accent2">
              <a:lumMod val="20000"/>
              <a:lumOff val="80000"/>
            </a:schemeClr>
          </a:solidFill>
        </p:grpSpPr>
        <p:sp>
          <p:nvSpPr>
            <p:cNvPr id="8" name="Round Single Corner Rectangle 7"/>
            <p:cNvSpPr/>
            <p:nvPr/>
          </p:nvSpPr>
          <p:spPr bwMode="auto">
            <a:xfrm flipV="1">
              <a:off x="1066801" y="2896196"/>
              <a:ext cx="6934200" cy="609004"/>
            </a:xfrm>
            <a:prstGeom prst="round1Rect">
              <a:avLst/>
            </a:prstGeom>
            <a:grpFill/>
            <a:ln w="25400" cap="flat" cmpd="sng" algn="ctr">
              <a:solidFill>
                <a:schemeClr val="bg1"/>
              </a:solidFill>
              <a:prstDash val="solid"/>
              <a:round/>
              <a:headEnd type="none" w="med" len="med"/>
              <a:tailEnd type="none" w="med" len="med"/>
            </a:ln>
            <a:effectLst/>
          </p:spPr>
          <p:txBody>
            <a:bodyPr anchor="ctr"/>
            <a:lstStyle/>
            <a:p>
              <a:pPr algn="ctr" eaLnBrk="0" fontAlgn="base" hangingPunct="0">
                <a:spcBef>
                  <a:spcPct val="0"/>
                </a:spcBef>
                <a:spcAft>
                  <a:spcPct val="0"/>
                </a:spcAft>
                <a:defRPr/>
              </a:pPr>
              <a:endParaRPr lang="en-US" sz="1800" dirty="0">
                <a:solidFill>
                  <a:srgbClr val="474747"/>
                </a:solidFill>
                <a:latin typeface="Arial" pitchFamily="34" charset="0"/>
                <a:cs typeface="Arial" panose="020B0604020202020204" pitchFamily="34" charset="0"/>
              </a:endParaRPr>
            </a:p>
          </p:txBody>
        </p:sp>
        <p:sp>
          <p:nvSpPr>
            <p:cNvPr id="9" name="Round Single Corner Rectangle 8"/>
            <p:cNvSpPr/>
            <p:nvPr/>
          </p:nvSpPr>
          <p:spPr bwMode="auto">
            <a:xfrm flipV="1">
              <a:off x="1143643" y="2819400"/>
              <a:ext cx="6791275" cy="609005"/>
            </a:xfrm>
            <a:prstGeom prst="round1Rect">
              <a:avLst/>
            </a:prstGeom>
            <a:grpFill/>
            <a:ln w="25400" cap="flat" cmpd="sng" algn="ctr">
              <a:solidFill>
                <a:schemeClr val="bg1"/>
              </a:solidFill>
              <a:prstDash val="solid"/>
              <a:round/>
              <a:headEnd type="none" w="med" len="med"/>
              <a:tailEnd type="none" w="med" len="med"/>
            </a:ln>
            <a:effectLst/>
          </p:spPr>
          <p:txBody>
            <a:bodyPr anchor="ctr"/>
            <a:lstStyle/>
            <a:p>
              <a:pPr algn="ctr" eaLnBrk="0" fontAlgn="base" hangingPunct="0">
                <a:spcBef>
                  <a:spcPct val="0"/>
                </a:spcBef>
                <a:spcAft>
                  <a:spcPct val="0"/>
                </a:spcAft>
                <a:defRPr/>
              </a:pPr>
              <a:endParaRPr lang="en-US" sz="1800" dirty="0">
                <a:solidFill>
                  <a:srgbClr val="474747"/>
                </a:solidFill>
                <a:latin typeface="Arial" pitchFamily="34" charset="0"/>
                <a:cs typeface="Arial" panose="020B0604020202020204" pitchFamily="34" charset="0"/>
              </a:endParaRPr>
            </a:p>
          </p:txBody>
        </p:sp>
      </p:grpSp>
      <p:grpSp>
        <p:nvGrpSpPr>
          <p:cNvPr id="10" name="Group 9"/>
          <p:cNvGrpSpPr>
            <a:grpSpLocks/>
          </p:cNvGrpSpPr>
          <p:nvPr userDrawn="1"/>
        </p:nvGrpSpPr>
        <p:grpSpPr bwMode="auto">
          <a:xfrm>
            <a:off x="1320800" y="4114800"/>
            <a:ext cx="9550400" cy="609600"/>
            <a:chOff x="1066801" y="2819400"/>
            <a:chExt cx="6934200" cy="685800"/>
          </a:xfrm>
          <a:solidFill>
            <a:schemeClr val="accent2">
              <a:lumMod val="20000"/>
              <a:lumOff val="80000"/>
            </a:schemeClr>
          </a:solidFill>
        </p:grpSpPr>
        <p:sp>
          <p:nvSpPr>
            <p:cNvPr id="11" name="Round Single Corner Rectangle 10"/>
            <p:cNvSpPr/>
            <p:nvPr/>
          </p:nvSpPr>
          <p:spPr bwMode="auto">
            <a:xfrm flipV="1">
              <a:off x="1066801" y="2896196"/>
              <a:ext cx="6934200" cy="609004"/>
            </a:xfrm>
            <a:prstGeom prst="round1Rect">
              <a:avLst/>
            </a:prstGeom>
            <a:grpFill/>
            <a:ln w="25400" cap="flat" cmpd="sng" algn="ctr">
              <a:solidFill>
                <a:schemeClr val="bg1"/>
              </a:solidFill>
              <a:prstDash val="solid"/>
              <a:round/>
              <a:headEnd type="none" w="med" len="med"/>
              <a:tailEnd type="none" w="med" len="med"/>
            </a:ln>
            <a:effectLst/>
          </p:spPr>
          <p:txBody>
            <a:bodyPr anchor="ctr"/>
            <a:lstStyle/>
            <a:p>
              <a:pPr algn="ctr" eaLnBrk="0" fontAlgn="base" hangingPunct="0">
                <a:spcBef>
                  <a:spcPct val="0"/>
                </a:spcBef>
                <a:spcAft>
                  <a:spcPct val="0"/>
                </a:spcAft>
                <a:defRPr/>
              </a:pPr>
              <a:endParaRPr lang="en-US" sz="1800" dirty="0">
                <a:solidFill>
                  <a:srgbClr val="474747"/>
                </a:solidFill>
                <a:latin typeface="Arial" pitchFamily="34" charset="0"/>
                <a:cs typeface="Arial" panose="020B0604020202020204" pitchFamily="34" charset="0"/>
              </a:endParaRPr>
            </a:p>
          </p:txBody>
        </p:sp>
        <p:sp>
          <p:nvSpPr>
            <p:cNvPr id="12" name="Round Single Corner Rectangle 11"/>
            <p:cNvSpPr/>
            <p:nvPr/>
          </p:nvSpPr>
          <p:spPr bwMode="auto">
            <a:xfrm flipV="1">
              <a:off x="1143643" y="2819400"/>
              <a:ext cx="6791275" cy="609005"/>
            </a:xfrm>
            <a:prstGeom prst="round1Rect">
              <a:avLst/>
            </a:prstGeom>
            <a:grpFill/>
            <a:ln w="25400" cap="flat" cmpd="sng" algn="ctr">
              <a:solidFill>
                <a:schemeClr val="bg1"/>
              </a:solidFill>
              <a:prstDash val="solid"/>
              <a:round/>
              <a:headEnd type="none" w="med" len="med"/>
              <a:tailEnd type="none" w="med" len="med"/>
            </a:ln>
            <a:effectLst/>
          </p:spPr>
          <p:txBody>
            <a:bodyPr anchor="ctr"/>
            <a:lstStyle/>
            <a:p>
              <a:pPr algn="ctr" eaLnBrk="0" fontAlgn="base" hangingPunct="0">
                <a:spcBef>
                  <a:spcPct val="0"/>
                </a:spcBef>
                <a:spcAft>
                  <a:spcPct val="0"/>
                </a:spcAft>
                <a:defRPr/>
              </a:pPr>
              <a:endParaRPr lang="en-US" sz="1800" dirty="0">
                <a:solidFill>
                  <a:srgbClr val="474747"/>
                </a:solidFill>
                <a:latin typeface="Arial" pitchFamily="34" charset="0"/>
                <a:cs typeface="Arial" panose="020B0604020202020204" pitchFamily="34" charset="0"/>
              </a:endParaRPr>
            </a:p>
          </p:txBody>
        </p:sp>
      </p:grpSp>
      <p:grpSp>
        <p:nvGrpSpPr>
          <p:cNvPr id="13" name="Group 12"/>
          <p:cNvGrpSpPr>
            <a:grpSpLocks/>
          </p:cNvGrpSpPr>
          <p:nvPr userDrawn="1"/>
        </p:nvGrpSpPr>
        <p:grpSpPr bwMode="auto">
          <a:xfrm>
            <a:off x="1320800" y="5181600"/>
            <a:ext cx="9550400" cy="609600"/>
            <a:chOff x="1066801" y="2819400"/>
            <a:chExt cx="6934200" cy="685800"/>
          </a:xfrm>
          <a:solidFill>
            <a:schemeClr val="accent2">
              <a:lumMod val="20000"/>
              <a:lumOff val="80000"/>
            </a:schemeClr>
          </a:solidFill>
        </p:grpSpPr>
        <p:sp>
          <p:nvSpPr>
            <p:cNvPr id="14" name="Round Single Corner Rectangle 13"/>
            <p:cNvSpPr/>
            <p:nvPr/>
          </p:nvSpPr>
          <p:spPr bwMode="auto">
            <a:xfrm flipV="1">
              <a:off x="1066801" y="2896196"/>
              <a:ext cx="6934200" cy="609004"/>
            </a:xfrm>
            <a:prstGeom prst="round1Rect">
              <a:avLst/>
            </a:prstGeom>
            <a:grpFill/>
            <a:ln w="25400" cap="flat" cmpd="sng" algn="ctr">
              <a:solidFill>
                <a:schemeClr val="bg1"/>
              </a:solidFill>
              <a:prstDash val="solid"/>
              <a:round/>
              <a:headEnd type="none" w="med" len="med"/>
              <a:tailEnd type="none" w="med" len="med"/>
            </a:ln>
            <a:effectLst/>
          </p:spPr>
          <p:txBody>
            <a:bodyPr anchor="ctr"/>
            <a:lstStyle/>
            <a:p>
              <a:pPr algn="ctr" eaLnBrk="0" fontAlgn="base" hangingPunct="0">
                <a:spcBef>
                  <a:spcPct val="0"/>
                </a:spcBef>
                <a:spcAft>
                  <a:spcPct val="0"/>
                </a:spcAft>
                <a:defRPr/>
              </a:pPr>
              <a:endParaRPr lang="en-US" sz="1800" dirty="0">
                <a:solidFill>
                  <a:srgbClr val="474747"/>
                </a:solidFill>
                <a:latin typeface="Arial" pitchFamily="34" charset="0"/>
                <a:cs typeface="Arial" panose="020B0604020202020204" pitchFamily="34" charset="0"/>
              </a:endParaRPr>
            </a:p>
          </p:txBody>
        </p:sp>
        <p:sp>
          <p:nvSpPr>
            <p:cNvPr id="15" name="Round Single Corner Rectangle 14"/>
            <p:cNvSpPr/>
            <p:nvPr/>
          </p:nvSpPr>
          <p:spPr bwMode="auto">
            <a:xfrm flipV="1">
              <a:off x="1143643" y="2819400"/>
              <a:ext cx="6791275" cy="609005"/>
            </a:xfrm>
            <a:prstGeom prst="round1Rect">
              <a:avLst/>
            </a:prstGeom>
            <a:grpFill/>
            <a:ln w="25400" cap="flat" cmpd="sng" algn="ctr">
              <a:solidFill>
                <a:schemeClr val="bg1"/>
              </a:solidFill>
              <a:prstDash val="solid"/>
              <a:round/>
              <a:headEnd type="none" w="med" len="med"/>
              <a:tailEnd type="none" w="med" len="med"/>
            </a:ln>
            <a:effectLst/>
          </p:spPr>
          <p:txBody>
            <a:bodyPr anchor="ctr"/>
            <a:lstStyle/>
            <a:p>
              <a:pPr algn="ctr" eaLnBrk="0" fontAlgn="base" hangingPunct="0">
                <a:spcBef>
                  <a:spcPct val="0"/>
                </a:spcBef>
                <a:spcAft>
                  <a:spcPct val="0"/>
                </a:spcAft>
                <a:defRPr/>
              </a:pPr>
              <a:endParaRPr lang="en-US" sz="1800" dirty="0">
                <a:solidFill>
                  <a:srgbClr val="474747"/>
                </a:solidFill>
                <a:latin typeface="Arial" pitchFamily="34" charset="0"/>
                <a:cs typeface="Arial" panose="020B0604020202020204" pitchFamily="34" charset="0"/>
              </a:endParaRPr>
            </a:p>
          </p:txBody>
        </p:sp>
      </p:grpSp>
      <p:sp>
        <p:nvSpPr>
          <p:cNvPr id="16" name="TextBox 15"/>
          <p:cNvSpPr txBox="1">
            <a:spLocks noChangeArrowheads="1"/>
          </p:cNvSpPr>
          <p:nvPr userDrawn="1"/>
        </p:nvSpPr>
        <p:spPr bwMode="auto">
          <a:xfrm>
            <a:off x="3007784" y="1981201"/>
            <a:ext cx="4858318" cy="461665"/>
          </a:xfrm>
          <a:prstGeom prst="rect">
            <a:avLst/>
          </a:prstGeom>
          <a:noFill/>
          <a:ln>
            <a:noFill/>
          </a:ln>
        </p:spPr>
        <p:txBody>
          <a:bodyPr wrap="none">
            <a:spAutoFit/>
          </a:bodyPr>
          <a:lstStyle>
            <a:defPPr>
              <a:defRPr lang="en-US"/>
            </a:defPPr>
            <a:lvl1pPr>
              <a:defRPr sz="2400">
                <a:solidFill>
                  <a:srgbClr val="002060"/>
                </a:solidFill>
                <a:latin typeface="Cambria" pitchFamily="18" charset="0"/>
                <a:cs typeface="Arial" pitchFamily="34" charset="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eaLnBrk="0" fontAlgn="base" hangingPunct="0">
              <a:spcBef>
                <a:spcPct val="0"/>
              </a:spcBef>
              <a:spcAft>
                <a:spcPct val="0"/>
              </a:spcAft>
              <a:defRPr/>
            </a:pPr>
            <a:r>
              <a:rPr lang="en-US" sz="2400" dirty="0"/>
              <a:t>Turn off the volume on cell phones. </a:t>
            </a:r>
          </a:p>
        </p:txBody>
      </p:sp>
      <p:sp>
        <p:nvSpPr>
          <p:cNvPr id="17" name="TextBox 16"/>
          <p:cNvSpPr txBox="1">
            <a:spLocks noChangeArrowheads="1"/>
          </p:cNvSpPr>
          <p:nvPr userDrawn="1"/>
        </p:nvSpPr>
        <p:spPr bwMode="auto">
          <a:xfrm>
            <a:off x="3007784" y="3048001"/>
            <a:ext cx="4127797" cy="461665"/>
          </a:xfrm>
          <a:prstGeom prst="rect">
            <a:avLst/>
          </a:prstGeom>
          <a:noFill/>
          <a:ln>
            <a:noFill/>
          </a:ln>
        </p:spPr>
        <p:txBody>
          <a:bodyPr wrap="none">
            <a:spAutoFit/>
          </a:bodyPr>
          <a:lstStyle>
            <a:defPPr>
              <a:defRPr lang="en-US"/>
            </a:defPPr>
            <a:lvl1pPr>
              <a:defRPr sz="2400">
                <a:solidFill>
                  <a:srgbClr val="002060"/>
                </a:solidFill>
                <a:latin typeface="Cambria" pitchFamily="18" charset="0"/>
                <a:cs typeface="Arial" pitchFamily="34" charset="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eaLnBrk="0" fontAlgn="base" hangingPunct="0">
              <a:spcBef>
                <a:spcPct val="0"/>
              </a:spcBef>
              <a:spcAft>
                <a:spcPct val="0"/>
              </a:spcAft>
              <a:defRPr/>
            </a:pPr>
            <a:r>
              <a:rPr lang="en-US" sz="2400" dirty="0"/>
              <a:t>Keep to the training timelines.</a:t>
            </a:r>
          </a:p>
        </p:txBody>
      </p:sp>
      <p:sp>
        <p:nvSpPr>
          <p:cNvPr id="18" name="TextBox 17"/>
          <p:cNvSpPr txBox="1">
            <a:spLocks noChangeArrowheads="1"/>
          </p:cNvSpPr>
          <p:nvPr userDrawn="1"/>
        </p:nvSpPr>
        <p:spPr bwMode="auto">
          <a:xfrm>
            <a:off x="3007785" y="4114801"/>
            <a:ext cx="4096699" cy="461665"/>
          </a:xfrm>
          <a:prstGeom prst="rect">
            <a:avLst/>
          </a:prstGeom>
          <a:noFill/>
          <a:ln>
            <a:noFill/>
          </a:ln>
        </p:spPr>
        <p:txBody>
          <a:bodyPr wrap="none">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eaLnBrk="0" fontAlgn="base" hangingPunct="0">
              <a:spcBef>
                <a:spcPct val="0"/>
              </a:spcBef>
              <a:spcAft>
                <a:spcPct val="0"/>
              </a:spcAft>
              <a:defRPr/>
            </a:pPr>
            <a:r>
              <a:rPr lang="en-US" sz="2400" dirty="0">
                <a:solidFill>
                  <a:srgbClr val="002060"/>
                </a:solidFill>
                <a:latin typeface="Cambria" pitchFamily="18" charset="0"/>
                <a:cs typeface="Arial" panose="020B0604020202020204" pitchFamily="34" charset="0"/>
              </a:rPr>
              <a:t>Refrain from side discussions.</a:t>
            </a:r>
          </a:p>
        </p:txBody>
      </p:sp>
      <p:sp>
        <p:nvSpPr>
          <p:cNvPr id="19" name="TextBox 18"/>
          <p:cNvSpPr txBox="1">
            <a:spLocks noChangeArrowheads="1"/>
          </p:cNvSpPr>
          <p:nvPr userDrawn="1"/>
        </p:nvSpPr>
        <p:spPr bwMode="auto">
          <a:xfrm>
            <a:off x="3007785" y="5181601"/>
            <a:ext cx="2872005" cy="461665"/>
          </a:xfrm>
          <a:prstGeom prst="rect">
            <a:avLst/>
          </a:prstGeom>
          <a:noFill/>
          <a:ln>
            <a:noFill/>
          </a:ln>
        </p:spPr>
        <p:txBody>
          <a:bodyPr wrap="none">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eaLnBrk="0" fontAlgn="base" hangingPunct="0">
              <a:spcBef>
                <a:spcPct val="0"/>
              </a:spcBef>
              <a:spcAft>
                <a:spcPct val="0"/>
              </a:spcAft>
              <a:defRPr/>
            </a:pPr>
            <a:r>
              <a:rPr lang="en-US" sz="2400" dirty="0">
                <a:solidFill>
                  <a:srgbClr val="002060"/>
                </a:solidFill>
                <a:latin typeface="Cambria" pitchFamily="18" charset="0"/>
                <a:cs typeface="Arial" panose="020B0604020202020204" pitchFamily="34" charset="0"/>
              </a:rPr>
              <a:t>Ask questions freely.</a:t>
            </a:r>
          </a:p>
        </p:txBody>
      </p:sp>
      <p:pic>
        <p:nvPicPr>
          <p:cNvPr id="20" name="Picture 19" descr="icons_1.png"/>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xmlns="" val="0"/>
              </a:ext>
            </a:extLst>
          </a:blip>
          <a:srcRect l="17250" t="17768" r="17656" b="21267"/>
          <a:stretch/>
        </p:blipFill>
        <p:spPr bwMode="auto">
          <a:xfrm>
            <a:off x="1949571" y="2904257"/>
            <a:ext cx="793629" cy="5574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21" name="Picture 20" descr="icons_2.png"/>
          <p:cNvPicPr>
            <a:picLocks noChangeAspect="1"/>
          </p:cNvPicPr>
          <p:nvPr userDrawn="1"/>
        </p:nvPicPr>
        <p:blipFill rotWithShape="1">
          <a:blip r:embed="rId3">
            <a:duotone>
              <a:schemeClr val="accent1">
                <a:shade val="45000"/>
                <a:satMod val="135000"/>
              </a:schemeClr>
              <a:prstClr val="white"/>
            </a:duotone>
            <a:extLst>
              <a:ext uri="{28A0092B-C50C-407E-A947-70E740481C1C}">
                <a14:useLocalDpi xmlns:a14="http://schemas.microsoft.com/office/drawing/2010/main" xmlns="" val="0"/>
              </a:ext>
            </a:extLst>
          </a:blip>
          <a:srcRect l="17250" t="17138" r="17656" b="21267"/>
          <a:stretch/>
        </p:blipFill>
        <p:spPr bwMode="auto">
          <a:xfrm>
            <a:off x="1949571" y="3965305"/>
            <a:ext cx="793629" cy="563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22" name="Picture 21" descr="icons_3.png"/>
          <p:cNvPicPr>
            <a:picLocks noChangeAspect="1"/>
          </p:cNvPicPr>
          <p:nvPr userDrawn="1"/>
        </p:nvPicPr>
        <p:blipFill rotWithShape="1">
          <a:blip r:embed="rId4">
            <a:duotone>
              <a:schemeClr val="accent1">
                <a:shade val="45000"/>
                <a:satMod val="135000"/>
              </a:schemeClr>
              <a:prstClr val="white"/>
            </a:duotone>
            <a:extLst>
              <a:ext uri="{28A0092B-C50C-407E-A947-70E740481C1C}">
                <a14:useLocalDpi xmlns:a14="http://schemas.microsoft.com/office/drawing/2010/main" xmlns="" val="0"/>
              </a:ext>
            </a:extLst>
          </a:blip>
          <a:srcRect l="17250" t="18396" r="17656" b="21268"/>
          <a:stretch/>
        </p:blipFill>
        <p:spPr bwMode="auto">
          <a:xfrm>
            <a:off x="1949571" y="5043607"/>
            <a:ext cx="793629" cy="551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23" name="Picture 22" descr="icons_4.png"/>
          <p:cNvPicPr>
            <a:picLocks noChangeAspect="1"/>
          </p:cNvPicPr>
          <p:nvPr userDrawn="1"/>
        </p:nvPicPr>
        <p:blipFill rotWithShape="1">
          <a:blip r:embed="rId5">
            <a:duotone>
              <a:schemeClr val="accent1">
                <a:shade val="45000"/>
                <a:satMod val="135000"/>
              </a:schemeClr>
              <a:prstClr val="white"/>
            </a:duotone>
            <a:extLst>
              <a:ext uri="{28A0092B-C50C-407E-A947-70E740481C1C}">
                <a14:useLocalDpi xmlns:a14="http://schemas.microsoft.com/office/drawing/2010/main" xmlns="" val="0"/>
              </a:ext>
            </a:extLst>
          </a:blip>
          <a:srcRect l="17250" t="18397" r="20485" b="21267"/>
          <a:stretch/>
        </p:blipFill>
        <p:spPr bwMode="auto">
          <a:xfrm>
            <a:off x="1949571" y="1752600"/>
            <a:ext cx="764796" cy="555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sp>
        <p:nvSpPr>
          <p:cNvPr id="26" name="Text Placeholder 13"/>
          <p:cNvSpPr>
            <a:spLocks noGrp="1"/>
          </p:cNvSpPr>
          <p:nvPr>
            <p:ph type="body" sz="quarter" idx="14"/>
          </p:nvPr>
        </p:nvSpPr>
        <p:spPr>
          <a:xfrm>
            <a:off x="8585" y="544500"/>
            <a:ext cx="12183415" cy="381000"/>
          </a:xfrm>
        </p:spPr>
        <p:txBody>
          <a:bodyPr/>
          <a:lstStyle>
            <a:lvl1pPr algn="l">
              <a:buNone/>
              <a:defRPr sz="1800" b="0" baseline="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Edit Master text styles</a:t>
            </a:r>
          </a:p>
        </p:txBody>
      </p:sp>
    </p:spTree>
    <p:extLst>
      <p:ext uri="{BB962C8B-B14F-4D97-AF65-F5344CB8AC3E}">
        <p14:creationId xmlns:p14="http://schemas.microsoft.com/office/powerpoint/2010/main" xmlns="" val="65508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_Lesson_Seperato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r="6887"/>
          <a:stretch/>
        </p:blipFill>
        <p:spPr>
          <a:xfrm>
            <a:off x="0" y="1295401"/>
            <a:ext cx="12192000" cy="4714875"/>
          </a:xfrm>
          <a:prstGeom prst="rect">
            <a:avLst/>
          </a:prstGeom>
          <a:ln>
            <a:noFill/>
          </a:ln>
          <a:effectLst>
            <a:outerShdw blurRad="292100" dist="139700" dir="2700000" algn="tl" rotWithShape="0">
              <a:srgbClr val="333333">
                <a:alpha val="65000"/>
              </a:srgbClr>
            </a:outerShdw>
          </a:effectLst>
        </p:spPr>
      </p:pic>
      <p:pic>
        <p:nvPicPr>
          <p:cNvPr id="5" name="Picture 10"/>
          <p:cNvPicPr>
            <a:picLocks noChangeAspect="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4673600" y="3276600"/>
            <a:ext cx="2743200" cy="1219200"/>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21465" y="2205334"/>
            <a:ext cx="6658592" cy="707886"/>
          </a:xfrm>
          <a:prstGeom prst="rect">
            <a:avLst/>
          </a:prstGeom>
        </p:spPr>
        <p:txBody>
          <a:bodyPr anchor="t"/>
          <a:lstStyle>
            <a:lvl1pPr algn="l">
              <a:defRPr sz="2000" b="1" cap="none">
                <a:solidFill>
                  <a:srgbClr val="182B64"/>
                </a:solidFill>
                <a:latin typeface="Arial" pitchFamily="34" charset="0"/>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21465" y="1676401"/>
            <a:ext cx="6980325" cy="452735"/>
          </a:xfrm>
        </p:spPr>
        <p:txBody>
          <a:bodyPr anchor="b"/>
          <a:lstStyle>
            <a:lvl1pPr marL="0" indent="0" algn="l" rtl="0" eaLnBrk="1" fontAlgn="base" hangingPunct="1">
              <a:spcBef>
                <a:spcPct val="30000"/>
              </a:spcBef>
              <a:spcAft>
                <a:spcPct val="0"/>
              </a:spcAft>
              <a:buNone/>
              <a:defRPr lang="en-US" sz="2000" b="1" cap="none" baseline="0" dirty="0" smtClean="0">
                <a:solidFill>
                  <a:srgbClr val="182B64"/>
                </a:solidFill>
                <a:latin typeface="Arial" pitchFamily="34" charset="0"/>
                <a:ea typeface="+mj-ea"/>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xmlns="" val="2611138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_Lesson_Objectives">
    <p:spTree>
      <p:nvGrpSpPr>
        <p:cNvPr id="1" name=""/>
        <p:cNvGrpSpPr/>
        <p:nvPr/>
      </p:nvGrpSpPr>
      <p:grpSpPr>
        <a:xfrm>
          <a:off x="0" y="0"/>
          <a:ext cx="0" cy="0"/>
          <a:chOff x="0" y="0"/>
          <a:chExt cx="0" cy="0"/>
        </a:xfrm>
      </p:grpSpPr>
      <p:pic>
        <p:nvPicPr>
          <p:cNvPr id="6" name="Picture 9" descr="course_objectives.png"/>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631768" y="2006600"/>
            <a:ext cx="3560233" cy="347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2"/>
          <p:cNvSpPr>
            <a:spLocks noGrp="1"/>
          </p:cNvSpPr>
          <p:nvPr>
            <p:ph type="body" sz="half" idx="1"/>
          </p:nvPr>
        </p:nvSpPr>
        <p:spPr>
          <a:xfrm>
            <a:off x="520701" y="1673352"/>
            <a:ext cx="7520516" cy="4724400"/>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800">
                <a:solidFill>
                  <a:srgbClr val="00000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Edit Master text styles</a:t>
            </a:r>
          </a:p>
        </p:txBody>
      </p:sp>
      <p:sp>
        <p:nvSpPr>
          <p:cNvPr id="8" name="Text Placeholder 13"/>
          <p:cNvSpPr>
            <a:spLocks noGrp="1"/>
          </p:cNvSpPr>
          <p:nvPr>
            <p:ph type="body" sz="quarter" idx="13"/>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1200998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_Text_Only">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20699" y="1673352"/>
            <a:ext cx="11163300" cy="4727448"/>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8" name="Text Placeholder 13"/>
          <p:cNvSpPr>
            <a:spLocks noGrp="1"/>
          </p:cNvSpPr>
          <p:nvPr>
            <p:ph type="body" sz="quarter" idx="13"/>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1437153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_Table_Only">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520701" y="1673352"/>
            <a:ext cx="11163300" cy="4724400"/>
          </a:xfrm>
        </p:spPr>
        <p:txBody>
          <a:bodyPr/>
          <a:lstStyle>
            <a:lvl1pPr>
              <a:defRPr>
                <a:solidFill>
                  <a:srgbClr val="000000"/>
                </a:solidFill>
              </a:defRPr>
            </a:lvl1pPr>
          </a:lstStyle>
          <a:p>
            <a:pPr lvl="0"/>
            <a:r>
              <a:rPr lang="en-US" noProof="0" dirty="0"/>
              <a:t>Click icon to add table</a:t>
            </a:r>
          </a:p>
        </p:txBody>
      </p:sp>
      <p:sp>
        <p:nvSpPr>
          <p:cNvPr id="9" name="Text Placeholder 13"/>
          <p:cNvSpPr>
            <a:spLocks noGrp="1"/>
          </p:cNvSpPr>
          <p:nvPr>
            <p:ph type="body" sz="quarter" idx="14"/>
          </p:nvPr>
        </p:nvSpPr>
        <p:spPr>
          <a:xfrm>
            <a:off x="8585" y="544500"/>
            <a:ext cx="12183415" cy="381000"/>
          </a:xfrm>
        </p:spPr>
        <p:txBody>
          <a:bodyPr/>
          <a:lstStyle>
            <a:lvl1pPr algn="l">
              <a:buNone/>
              <a:defRPr sz="1800" b="0">
                <a:solidFill>
                  <a:schemeClr val="bg2"/>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7" name="Text Placeholder 13"/>
          <p:cNvSpPr>
            <a:spLocks noGrp="1"/>
          </p:cNvSpPr>
          <p:nvPr>
            <p:ph type="body" sz="quarter" idx="13"/>
          </p:nvPr>
        </p:nvSpPr>
        <p:spPr>
          <a:xfrm>
            <a:off x="784225" y="83274"/>
            <a:ext cx="9855200" cy="381000"/>
          </a:xfrm>
        </p:spPr>
        <p:txBody>
          <a:bodyPr/>
          <a:lstStyle>
            <a:lvl1pPr algn="l">
              <a:buNone/>
              <a:defRPr sz="2000" b="1">
                <a:solidFill>
                  <a:schemeClr val="bg1"/>
                </a:solidFill>
                <a:latin typeface="Arial" panose="020B0604020202020204" pitchFamily="34" charset="0"/>
                <a:cs typeface="Arial"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xmlns="" val="673825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ChangeArrowheads="1"/>
          </p:cNvSpPr>
          <p:nvPr userDrawn="1"/>
        </p:nvSpPr>
        <p:spPr bwMode="auto">
          <a:xfrm>
            <a:off x="0" y="0"/>
            <a:ext cx="12192000" cy="565150"/>
          </a:xfrm>
          <a:prstGeom prst="rect">
            <a:avLst/>
          </a:prstGeom>
          <a:solidFill>
            <a:srgbClr val="0B1E59"/>
          </a:solidFill>
          <a:ln w="9525" algn="ctr">
            <a:solidFill>
              <a:schemeClr val="tx1"/>
            </a:solidFill>
            <a:round/>
            <a:headEnd/>
            <a:tailEnd/>
          </a:ln>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0" fontAlgn="base" hangingPunct="0">
              <a:spcBef>
                <a:spcPct val="0"/>
              </a:spcBef>
              <a:spcAft>
                <a:spcPct val="0"/>
              </a:spcAft>
              <a:defRPr/>
            </a:pPr>
            <a:endParaRPr lang="en-US" altLang="en-US" sz="2400">
              <a:solidFill>
                <a:srgbClr val="474747"/>
              </a:solidFill>
            </a:endParaRPr>
          </a:p>
        </p:txBody>
      </p:sp>
      <p:sp>
        <p:nvSpPr>
          <p:cNvPr id="1027" name="Rectangle 3"/>
          <p:cNvSpPr>
            <a:spLocks noGrp="1" noChangeArrowheads="1"/>
          </p:cNvSpPr>
          <p:nvPr>
            <p:ph type="body" idx="1"/>
          </p:nvPr>
        </p:nvSpPr>
        <p:spPr bwMode="gray">
          <a:xfrm>
            <a:off x="520701" y="1673226"/>
            <a:ext cx="11163300" cy="472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1" name="Slide Number Placeholder 13"/>
          <p:cNvSpPr>
            <a:spLocks noGrp="1"/>
          </p:cNvSpPr>
          <p:nvPr>
            <p:ph type="sldNum" sz="quarter" idx="4"/>
          </p:nvPr>
        </p:nvSpPr>
        <p:spPr bwMode="auto">
          <a:xfrm>
            <a:off x="10871200" y="6572251"/>
            <a:ext cx="812800" cy="231775"/>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900">
                <a:solidFill>
                  <a:srgbClr val="474747"/>
                </a:solidFill>
                <a:latin typeface="Arial" panose="020B0604020202020204" pitchFamily="34" charset="0"/>
              </a:defRPr>
            </a:lvl1pPr>
          </a:lstStyle>
          <a:p>
            <a:pPr fontAlgn="base">
              <a:spcBef>
                <a:spcPct val="0"/>
              </a:spcBef>
              <a:spcAft>
                <a:spcPct val="0"/>
              </a:spcAft>
              <a:defRPr/>
            </a:pPr>
            <a:r>
              <a:rPr lang="en-US">
                <a:cs typeface="Arial" panose="020B0604020202020204" pitchFamily="34" charset="0"/>
              </a:rPr>
              <a:t>Slide </a:t>
            </a:r>
            <a:fld id="{5D5FB810-204F-4875-8745-DAC0B82D79BA}" type="slidenum">
              <a:rPr lang="en-US" smtClean="0">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
        <p:nvSpPr>
          <p:cNvPr id="1029" name="TextBox 6"/>
          <p:cNvSpPr txBox="1">
            <a:spLocks noChangeArrowheads="1"/>
          </p:cNvSpPr>
          <p:nvPr userDrawn="1"/>
        </p:nvSpPr>
        <p:spPr bwMode="auto">
          <a:xfrm>
            <a:off x="9048751" y="152400"/>
            <a:ext cx="3352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0" fontAlgn="base" hangingPunct="0">
              <a:spcBef>
                <a:spcPct val="0"/>
              </a:spcBef>
              <a:spcAft>
                <a:spcPct val="0"/>
              </a:spcAft>
              <a:defRPr/>
            </a:pPr>
            <a:r>
              <a:rPr lang="en-US" altLang="en-US" sz="1100" dirty="0">
                <a:solidFill>
                  <a:srgbClr val="FFFFFF"/>
                </a:solidFill>
                <a:latin typeface="Arial" panose="020B0604020202020204" pitchFamily="34" charset="0"/>
              </a:rPr>
              <a:t>Designed and Developed by GSTN</a:t>
            </a:r>
          </a:p>
        </p:txBody>
      </p:sp>
      <p:sp>
        <p:nvSpPr>
          <p:cNvPr id="1030" name="Rectangle 8"/>
          <p:cNvSpPr>
            <a:spLocks noChangeArrowheads="1"/>
          </p:cNvSpPr>
          <p:nvPr userDrawn="1"/>
        </p:nvSpPr>
        <p:spPr bwMode="auto">
          <a:xfrm>
            <a:off x="0" y="6572250"/>
            <a:ext cx="12192000" cy="285750"/>
          </a:xfrm>
          <a:prstGeom prst="rect">
            <a:avLst/>
          </a:prstGeom>
          <a:solidFill>
            <a:srgbClr val="2C4E86"/>
          </a:solidFill>
          <a:ln w="9525" algn="ctr">
            <a:solidFill>
              <a:srgbClr val="2C4E86"/>
            </a:solidFill>
            <a:round/>
            <a:headEnd/>
            <a:tailEnd/>
          </a:ln>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0" fontAlgn="base" hangingPunct="0">
              <a:spcBef>
                <a:spcPct val="0"/>
              </a:spcBef>
              <a:spcAft>
                <a:spcPct val="0"/>
              </a:spcAft>
              <a:defRPr/>
            </a:pPr>
            <a:endParaRPr lang="en-US" altLang="en-US" sz="2400">
              <a:solidFill>
                <a:srgbClr val="D9D9D9"/>
              </a:solidFill>
            </a:endParaRPr>
          </a:p>
        </p:txBody>
      </p:sp>
      <p:pic>
        <p:nvPicPr>
          <p:cNvPr id="2" name="Picture 14"/>
          <p:cNvPicPr>
            <a:picLocks noChangeAspect="1"/>
          </p:cNvPicPr>
          <p:nvPr userDrawn="1"/>
        </p:nvPicPr>
        <p:blipFill>
          <a:blip r:embed="rId36">
            <a:extLst>
              <a:ext uri="{28A0092B-C50C-407E-A947-70E740481C1C}">
                <a14:useLocalDpi xmlns:a14="http://schemas.microsoft.com/office/drawing/2010/main" xmlns="" val="0"/>
              </a:ext>
            </a:extLst>
          </a:blip>
          <a:srcRect/>
          <a:stretch>
            <a:fillRect/>
          </a:stretch>
        </p:blipFill>
        <p:spPr bwMode="auto">
          <a:xfrm>
            <a:off x="209552" y="1"/>
            <a:ext cx="501649" cy="45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2"/>
          <p:cNvSpPr>
            <a:spLocks noChangeArrowheads="1"/>
          </p:cNvSpPr>
          <p:nvPr userDrawn="1"/>
        </p:nvSpPr>
        <p:spPr bwMode="auto">
          <a:xfrm>
            <a:off x="0" y="533400"/>
            <a:ext cx="12192000" cy="63500"/>
          </a:xfrm>
          <a:prstGeom prst="rect">
            <a:avLst/>
          </a:prstGeom>
          <a:solidFill>
            <a:srgbClr val="FFDB49"/>
          </a:solidFill>
          <a:ln w="9525" algn="ctr">
            <a:solidFill>
              <a:srgbClr val="FFDB49"/>
            </a:solidFill>
            <a:round/>
            <a:headEnd/>
            <a:tailEnd/>
          </a:ln>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0" fontAlgn="base" hangingPunct="0">
              <a:spcBef>
                <a:spcPct val="0"/>
              </a:spcBef>
              <a:spcAft>
                <a:spcPct val="0"/>
              </a:spcAft>
              <a:defRPr/>
            </a:pPr>
            <a:endParaRPr lang="en-US" altLang="en-US" sz="2400">
              <a:solidFill>
                <a:srgbClr val="474747"/>
              </a:solidFill>
            </a:endParaRPr>
          </a:p>
        </p:txBody>
      </p:sp>
      <p:sp>
        <p:nvSpPr>
          <p:cNvPr id="12" name="Rectangle 8"/>
          <p:cNvSpPr>
            <a:spLocks noChangeArrowheads="1"/>
          </p:cNvSpPr>
          <p:nvPr userDrawn="1"/>
        </p:nvSpPr>
        <p:spPr bwMode="auto">
          <a:xfrm>
            <a:off x="0" y="608013"/>
            <a:ext cx="12192000" cy="285750"/>
          </a:xfrm>
          <a:prstGeom prst="rect">
            <a:avLst/>
          </a:prstGeom>
          <a:solidFill>
            <a:srgbClr val="17C4BB"/>
          </a:solidFill>
          <a:ln w="9525" algn="ctr">
            <a:solidFill>
              <a:srgbClr val="17C4BB"/>
            </a:solidFill>
            <a:round/>
            <a:headEnd/>
            <a:tailEnd/>
          </a:ln>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0" fontAlgn="base" hangingPunct="0">
              <a:spcBef>
                <a:spcPct val="0"/>
              </a:spcBef>
              <a:spcAft>
                <a:spcPct val="0"/>
              </a:spcAft>
              <a:defRPr/>
            </a:pPr>
            <a:endParaRPr lang="en-US" altLang="en-US" sz="2400">
              <a:solidFill>
                <a:srgbClr val="D9D9D9"/>
              </a:solidFill>
            </a:endParaRPr>
          </a:p>
        </p:txBody>
      </p:sp>
      <p:sp>
        <p:nvSpPr>
          <p:cNvPr id="11" name="Slide Number Placeholder 13"/>
          <p:cNvSpPr txBox="1">
            <a:spLocks/>
          </p:cNvSpPr>
          <p:nvPr userDrawn="1"/>
        </p:nvSpPr>
        <p:spPr bwMode="auto">
          <a:xfrm>
            <a:off x="11023600" y="6633211"/>
            <a:ext cx="812800" cy="231775"/>
          </a:xfrm>
          <a:prstGeom prst="rect">
            <a:avLst/>
          </a:prstGeom>
          <a:noFill/>
          <a:ln>
            <a:noFill/>
          </a:ln>
        </p:spPr>
        <p:txBody>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fontAlgn="base" hangingPunct="1">
              <a:spcBef>
                <a:spcPct val="0"/>
              </a:spcBef>
              <a:spcAft>
                <a:spcPct val="0"/>
              </a:spcAft>
              <a:defRPr/>
            </a:pPr>
            <a:r>
              <a:rPr lang="en-US" sz="900" dirty="0">
                <a:solidFill>
                  <a:srgbClr val="FFFFFF"/>
                </a:solidFill>
                <a:latin typeface="Arial" panose="020B0604020202020204" pitchFamily="34" charset="0"/>
              </a:rPr>
              <a:t>Slide </a:t>
            </a:r>
            <a:fld id="{A68EDB97-CF6F-422E-BB5E-0FD38A328CEB}" type="slidenum">
              <a:rPr lang="en-US" sz="900" smtClean="0">
                <a:solidFill>
                  <a:srgbClr val="FFFFFF"/>
                </a:solidFill>
                <a:latin typeface="Arial" panose="020B0604020202020204" pitchFamily="34" charset="0"/>
              </a:rPr>
              <a:pPr eaLnBrk="1" fontAlgn="base" hangingPunct="1">
                <a:spcBef>
                  <a:spcPct val="0"/>
                </a:spcBef>
                <a:spcAft>
                  <a:spcPct val="0"/>
                </a:spcAft>
                <a:defRPr/>
              </a:pPr>
              <a:t>‹#›</a:t>
            </a:fld>
            <a:endParaRPr lang="en-US" sz="900" dirty="0">
              <a:solidFill>
                <a:srgbClr val="FFFFFF"/>
              </a:solidFill>
              <a:latin typeface="Arial" panose="020B0604020202020204" pitchFamily="34" charset="0"/>
            </a:endParaRPr>
          </a:p>
        </p:txBody>
      </p:sp>
    </p:spTree>
    <p:extLst>
      <p:ext uri="{BB962C8B-B14F-4D97-AF65-F5344CB8AC3E}">
        <p14:creationId xmlns:p14="http://schemas.microsoft.com/office/powerpoint/2010/main" xmlns="" val="1275060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hf hdr="0" ftr="0"/>
  <p:txStyles>
    <p:titleStyle>
      <a:lvl1pPr algn="l" rtl="0" eaLnBrk="0" fontAlgn="base" hangingPunct="0">
        <a:spcBef>
          <a:spcPct val="30000"/>
        </a:spcBef>
        <a:spcAft>
          <a:spcPct val="0"/>
        </a:spcAft>
        <a:defRPr sz="2000">
          <a:solidFill>
            <a:srgbClr val="AF2828"/>
          </a:solidFill>
          <a:latin typeface="Arial" pitchFamily="34" charset="0"/>
          <a:ea typeface="+mj-ea"/>
          <a:cs typeface="Arial" pitchFamily="34" charset="0"/>
        </a:defRPr>
      </a:lvl1pPr>
      <a:lvl2pPr algn="l" rtl="0" eaLnBrk="0" fontAlgn="base" hangingPunct="0">
        <a:spcBef>
          <a:spcPct val="30000"/>
        </a:spcBef>
        <a:spcAft>
          <a:spcPct val="0"/>
        </a:spcAft>
        <a:defRPr sz="2000">
          <a:solidFill>
            <a:srgbClr val="AF2828"/>
          </a:solidFill>
          <a:latin typeface="Arial" pitchFamily="34" charset="0"/>
          <a:cs typeface="Arial" pitchFamily="34" charset="0"/>
        </a:defRPr>
      </a:lvl2pPr>
      <a:lvl3pPr algn="l" rtl="0" eaLnBrk="0" fontAlgn="base" hangingPunct="0">
        <a:spcBef>
          <a:spcPct val="30000"/>
        </a:spcBef>
        <a:spcAft>
          <a:spcPct val="0"/>
        </a:spcAft>
        <a:defRPr sz="2000">
          <a:solidFill>
            <a:srgbClr val="AF2828"/>
          </a:solidFill>
          <a:latin typeface="Arial" pitchFamily="34" charset="0"/>
          <a:cs typeface="Arial" pitchFamily="34" charset="0"/>
        </a:defRPr>
      </a:lvl3pPr>
      <a:lvl4pPr algn="l" rtl="0" eaLnBrk="0" fontAlgn="base" hangingPunct="0">
        <a:spcBef>
          <a:spcPct val="30000"/>
        </a:spcBef>
        <a:spcAft>
          <a:spcPct val="0"/>
        </a:spcAft>
        <a:defRPr sz="2000">
          <a:solidFill>
            <a:srgbClr val="AF2828"/>
          </a:solidFill>
          <a:latin typeface="Arial" pitchFamily="34" charset="0"/>
          <a:cs typeface="Arial" pitchFamily="34" charset="0"/>
        </a:defRPr>
      </a:lvl4pPr>
      <a:lvl5pPr algn="l" rtl="0" eaLnBrk="0" fontAlgn="base" hangingPunct="0">
        <a:spcBef>
          <a:spcPct val="30000"/>
        </a:spcBef>
        <a:spcAft>
          <a:spcPct val="0"/>
        </a:spcAft>
        <a:defRPr sz="2000">
          <a:solidFill>
            <a:srgbClr val="AF2828"/>
          </a:solidFill>
          <a:latin typeface="Arial" pitchFamily="34" charset="0"/>
          <a:cs typeface="Arial" pitchFamily="34" charset="0"/>
        </a:defRPr>
      </a:lvl5pPr>
      <a:lvl6pPr marL="457200" algn="l" rtl="0" eaLnBrk="1" fontAlgn="base" hangingPunct="1">
        <a:spcBef>
          <a:spcPct val="30000"/>
        </a:spcBef>
        <a:spcAft>
          <a:spcPct val="0"/>
        </a:spcAft>
        <a:defRPr sz="2800">
          <a:solidFill>
            <a:srgbClr val="474747"/>
          </a:solidFill>
          <a:latin typeface="Trebuchet MS" pitchFamily="34" charset="0"/>
        </a:defRPr>
      </a:lvl6pPr>
      <a:lvl7pPr marL="914400" algn="l" rtl="0" eaLnBrk="1" fontAlgn="base" hangingPunct="1">
        <a:spcBef>
          <a:spcPct val="30000"/>
        </a:spcBef>
        <a:spcAft>
          <a:spcPct val="0"/>
        </a:spcAft>
        <a:defRPr sz="2800">
          <a:solidFill>
            <a:srgbClr val="474747"/>
          </a:solidFill>
          <a:latin typeface="Trebuchet MS" pitchFamily="34" charset="0"/>
        </a:defRPr>
      </a:lvl7pPr>
      <a:lvl8pPr marL="1371600" algn="l" rtl="0" eaLnBrk="1" fontAlgn="base" hangingPunct="1">
        <a:spcBef>
          <a:spcPct val="30000"/>
        </a:spcBef>
        <a:spcAft>
          <a:spcPct val="0"/>
        </a:spcAft>
        <a:defRPr sz="2800">
          <a:solidFill>
            <a:srgbClr val="474747"/>
          </a:solidFill>
          <a:latin typeface="Trebuchet MS" pitchFamily="34" charset="0"/>
        </a:defRPr>
      </a:lvl8pPr>
      <a:lvl9pPr marL="1828800" algn="l" rtl="0" eaLnBrk="1" fontAlgn="base" hangingPunct="1">
        <a:spcBef>
          <a:spcPct val="30000"/>
        </a:spcBef>
        <a:spcAft>
          <a:spcPct val="0"/>
        </a:spcAft>
        <a:defRPr sz="2800">
          <a:solidFill>
            <a:srgbClr val="474747"/>
          </a:solidFill>
          <a:latin typeface="Trebuchet MS" pitchFamily="34" charset="0"/>
        </a:defRPr>
      </a:lvl9pPr>
    </p:titleStyle>
    <p:bodyStyle>
      <a:lvl1pPr marL="228600" indent="-228600" algn="l" rtl="0" eaLnBrk="0" fontAlgn="base" hangingPunct="0">
        <a:spcBef>
          <a:spcPct val="50000"/>
        </a:spcBef>
        <a:spcAft>
          <a:spcPct val="0"/>
        </a:spcAft>
        <a:buClr>
          <a:srgbClr val="AF2828"/>
        </a:buClr>
        <a:buSzPct val="80000"/>
        <a:buFont typeface="Wingdings" panose="05000000000000000000" pitchFamily="2" charset="2"/>
        <a:buChar char="n"/>
        <a:defRPr sz="1600">
          <a:solidFill>
            <a:srgbClr val="000000"/>
          </a:solidFill>
          <a:latin typeface="Arial" pitchFamily="34" charset="0"/>
          <a:ea typeface="+mn-ea"/>
          <a:cs typeface="Arial" pitchFamily="34" charset="0"/>
        </a:defRPr>
      </a:lvl1pPr>
      <a:lvl2pPr marL="571500" indent="-228600" algn="l" rtl="0" eaLnBrk="0" fontAlgn="base" hangingPunct="0">
        <a:spcBef>
          <a:spcPct val="25000"/>
        </a:spcBef>
        <a:spcAft>
          <a:spcPct val="0"/>
        </a:spcAft>
        <a:buClr>
          <a:srgbClr val="AF2828"/>
        </a:buClr>
        <a:buChar char="—"/>
        <a:defRPr sz="1600">
          <a:solidFill>
            <a:srgbClr val="000000"/>
          </a:solidFill>
          <a:latin typeface="Arial" pitchFamily="34" charset="0"/>
          <a:cs typeface="Arial" pitchFamily="34" charset="0"/>
        </a:defRPr>
      </a:lvl2pPr>
      <a:lvl3pPr marL="914400" indent="-228600" algn="l" rtl="0" eaLnBrk="0" fontAlgn="base" hangingPunct="0">
        <a:spcBef>
          <a:spcPct val="25000"/>
        </a:spcBef>
        <a:spcAft>
          <a:spcPct val="0"/>
        </a:spcAft>
        <a:buClr>
          <a:srgbClr val="AF2828"/>
        </a:buClr>
        <a:buSzPct val="70000"/>
        <a:buFont typeface="Wingdings" panose="05000000000000000000" pitchFamily="2" charset="2"/>
        <a:buChar char="n"/>
        <a:defRPr sz="1600">
          <a:solidFill>
            <a:srgbClr val="000000"/>
          </a:solidFill>
          <a:latin typeface="Arial" pitchFamily="34" charset="0"/>
          <a:cs typeface="Arial" pitchFamily="34" charset="0"/>
        </a:defRPr>
      </a:lvl3pPr>
      <a:lvl4pPr marL="1262063" indent="-233363" algn="l" rtl="0" eaLnBrk="0" fontAlgn="base" hangingPunct="0">
        <a:spcBef>
          <a:spcPct val="25000"/>
        </a:spcBef>
        <a:spcAft>
          <a:spcPct val="0"/>
        </a:spcAft>
        <a:buClr>
          <a:srgbClr val="AF2828"/>
        </a:buClr>
        <a:buChar char="—"/>
        <a:defRPr sz="1600">
          <a:solidFill>
            <a:srgbClr val="000000"/>
          </a:solidFill>
          <a:latin typeface="Arial" pitchFamily="34" charset="0"/>
          <a:cs typeface="Arial" pitchFamily="34" charset="0"/>
        </a:defRPr>
      </a:lvl4pPr>
      <a:lvl5pPr marL="1600200" indent="-223838" algn="l" rtl="0" eaLnBrk="0" fontAlgn="base" hangingPunct="0">
        <a:spcBef>
          <a:spcPct val="25000"/>
        </a:spcBef>
        <a:spcAft>
          <a:spcPct val="0"/>
        </a:spcAft>
        <a:buClr>
          <a:srgbClr val="AF2828"/>
        </a:buClr>
        <a:buSzPct val="70000"/>
        <a:buFont typeface="Wingdings" panose="05000000000000000000" pitchFamily="2" charset="2"/>
        <a:buChar char="n"/>
        <a:defRPr sz="1600">
          <a:solidFill>
            <a:srgbClr val="000000"/>
          </a:solidFill>
          <a:latin typeface="Arial" pitchFamily="34" charset="0"/>
          <a:cs typeface="Arial" pitchFamily="34" charset="0"/>
        </a:defRPr>
      </a:lvl5pPr>
      <a:lvl6pPr marL="2057400" indent="-223838" algn="l" rtl="0" eaLnBrk="1" fontAlgn="base" hangingPunct="1">
        <a:spcBef>
          <a:spcPct val="25000"/>
        </a:spcBef>
        <a:spcAft>
          <a:spcPct val="0"/>
        </a:spcAft>
        <a:buClr>
          <a:schemeClr val="accent1"/>
        </a:buClr>
        <a:buSzPct val="80000"/>
        <a:buFont typeface="Wingdings" pitchFamily="2" charset="2"/>
        <a:buChar char="n"/>
        <a:defRPr sz="1400">
          <a:solidFill>
            <a:srgbClr val="474747"/>
          </a:solidFill>
          <a:latin typeface="+mn-lt"/>
        </a:defRPr>
      </a:lvl6pPr>
      <a:lvl7pPr marL="2514600" indent="-223838" algn="l" rtl="0" eaLnBrk="1" fontAlgn="base" hangingPunct="1">
        <a:spcBef>
          <a:spcPct val="25000"/>
        </a:spcBef>
        <a:spcAft>
          <a:spcPct val="0"/>
        </a:spcAft>
        <a:buClr>
          <a:schemeClr val="accent1"/>
        </a:buClr>
        <a:buSzPct val="80000"/>
        <a:buFont typeface="Wingdings" pitchFamily="2" charset="2"/>
        <a:buChar char="n"/>
        <a:defRPr sz="1400">
          <a:solidFill>
            <a:srgbClr val="474747"/>
          </a:solidFill>
          <a:latin typeface="+mn-lt"/>
        </a:defRPr>
      </a:lvl7pPr>
      <a:lvl8pPr marL="2971800" indent="-223838" algn="l" rtl="0" eaLnBrk="1" fontAlgn="base" hangingPunct="1">
        <a:spcBef>
          <a:spcPct val="25000"/>
        </a:spcBef>
        <a:spcAft>
          <a:spcPct val="0"/>
        </a:spcAft>
        <a:buClr>
          <a:schemeClr val="accent1"/>
        </a:buClr>
        <a:buSzPct val="80000"/>
        <a:buFont typeface="Wingdings" pitchFamily="2" charset="2"/>
        <a:buChar char="n"/>
        <a:defRPr sz="1400">
          <a:solidFill>
            <a:srgbClr val="474747"/>
          </a:solidFill>
          <a:latin typeface="+mn-lt"/>
        </a:defRPr>
      </a:lvl8pPr>
      <a:lvl9pPr marL="3429000" indent="-223838" algn="l" rtl="0" eaLnBrk="1" fontAlgn="base" hangingPunct="1">
        <a:spcBef>
          <a:spcPct val="25000"/>
        </a:spcBef>
        <a:spcAft>
          <a:spcPct val="0"/>
        </a:spcAft>
        <a:buClr>
          <a:schemeClr val="accent1"/>
        </a:buClr>
        <a:buSzPct val="80000"/>
        <a:buFont typeface="Wingdings" pitchFamily="2" charset="2"/>
        <a:buChar char="n"/>
        <a:defRPr sz="1400">
          <a:solidFill>
            <a:srgbClr val="47474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microsoft.com/office/2007/relationships/hdphoto" Target="../media/hdphoto2.wdp"/><Relationship Id="rId5" Type="http://schemas.openxmlformats.org/officeDocument/2006/relationships/image" Target="../media/image2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microsoft.com/office/2007/relationships/hdphoto" Target="../media/hdphoto2.wdp"/><Relationship Id="rId5" Type="http://schemas.openxmlformats.org/officeDocument/2006/relationships/image" Target="../media/image2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22854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64AD465-27AD-E517-8D27-F7BD278F3443}"/>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xmlns="" id="{41735AF1-3669-8ECF-452F-EF1CEDE74683}"/>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US" b="1" dirty="0">
                <a:solidFill>
                  <a:srgbClr val="000000"/>
                </a:solidFill>
                <a:latin typeface="+mj-lt"/>
                <a:cs typeface="Arial" pitchFamily="34" charset="0"/>
              </a:rPr>
              <a:t>Important points</a:t>
            </a:r>
          </a:p>
        </p:txBody>
      </p:sp>
      <p:sp>
        <p:nvSpPr>
          <p:cNvPr id="5" name="Rectangle 4">
            <a:extLst>
              <a:ext uri="{FF2B5EF4-FFF2-40B4-BE49-F238E27FC236}">
                <a16:creationId xmlns:a16="http://schemas.microsoft.com/office/drawing/2014/main" xmlns="" id="{7C393883-EF9E-CEAB-6A25-EF9F48FE6FF0}"/>
              </a:ext>
            </a:extLst>
          </p:cNvPr>
          <p:cNvSpPr/>
          <p:nvPr/>
        </p:nvSpPr>
        <p:spPr>
          <a:xfrm>
            <a:off x="603243" y="1420968"/>
            <a:ext cx="11017046" cy="2736070"/>
          </a:xfrm>
          <a:prstGeom prst="rect">
            <a:avLst/>
          </a:prstGeom>
        </p:spPr>
        <p:txBody>
          <a:bodyPr wrap="square">
            <a:spAutoFit/>
          </a:bodyPr>
          <a:lstStyle/>
          <a:p>
            <a:pPr marL="342900" indent="-342900">
              <a:lnSpc>
                <a:spcPct val="150000"/>
              </a:lnSpc>
              <a:buFont typeface="Arial" panose="020B0604020202020204" pitchFamily="34" charset="0"/>
              <a:buChar char="•"/>
            </a:pPr>
            <a:r>
              <a:rPr lang="en-US" dirty="0">
                <a:effectLst/>
              </a:rPr>
              <a:t>For each notice, statement or order, separate application in SPL-01 or SPL-02 </a:t>
            </a:r>
            <a:r>
              <a:rPr lang="en-US" dirty="0"/>
              <a:t>is </a:t>
            </a:r>
            <a:r>
              <a:rPr lang="en-US" dirty="0">
                <a:effectLst/>
              </a:rPr>
              <a:t>to be filed</a:t>
            </a:r>
          </a:p>
          <a:p>
            <a:pPr marL="342900" indent="-342900">
              <a:lnSpc>
                <a:spcPct val="150000"/>
              </a:lnSpc>
              <a:buFont typeface="Arial" panose="020B0604020202020204" pitchFamily="34" charset="0"/>
              <a:buChar char="•"/>
            </a:pPr>
            <a:endParaRPr lang="en-US" sz="1400" dirty="0">
              <a:effectLst/>
            </a:endParaRPr>
          </a:p>
          <a:p>
            <a:pPr marL="342900" indent="-342900">
              <a:lnSpc>
                <a:spcPct val="150000"/>
              </a:lnSpc>
              <a:buFont typeface="Arial" panose="020B0604020202020204" pitchFamily="34" charset="0"/>
              <a:buChar char="•"/>
            </a:pPr>
            <a:r>
              <a:rPr lang="en-US" dirty="0">
                <a:effectLst/>
              </a:rPr>
              <a:t>Where notice, statement or order includes tax on account of </a:t>
            </a:r>
          </a:p>
          <a:p>
            <a:pPr marL="800100" lvl="1" indent="-342900">
              <a:lnSpc>
                <a:spcPct val="150000"/>
              </a:lnSpc>
              <a:buFont typeface="Trebuchet MS" panose="020B0603020202020204" pitchFamily="34" charset="0"/>
              <a:buChar char="−"/>
            </a:pPr>
            <a:r>
              <a:rPr lang="en-US" dirty="0">
                <a:effectLst/>
              </a:rPr>
              <a:t>erroneous refund or </a:t>
            </a:r>
          </a:p>
          <a:p>
            <a:pPr marL="800100" lvl="1" indent="-342900">
              <a:lnSpc>
                <a:spcPct val="150000"/>
              </a:lnSpc>
              <a:buFont typeface="Trebuchet MS" panose="020B0603020202020204" pitchFamily="34" charset="0"/>
              <a:buChar char="−"/>
            </a:pPr>
            <a:r>
              <a:rPr lang="en-US" dirty="0">
                <a:effectLst/>
              </a:rPr>
              <a:t>for periods other than those covered by waiver scheme, </a:t>
            </a:r>
          </a:p>
          <a:p>
            <a:pPr lvl="1">
              <a:lnSpc>
                <a:spcPct val="150000"/>
              </a:lnSpc>
            </a:pPr>
            <a:r>
              <a:rPr lang="en-US" dirty="0">
                <a:effectLst/>
              </a:rPr>
              <a:t>full payment of tax amount demanded needs to be made before filing application</a:t>
            </a:r>
          </a:p>
          <a:p>
            <a:pPr marL="285750" indent="-285750" algn="just">
              <a:lnSpc>
                <a:spcPct val="150000"/>
              </a:lnSpc>
              <a:buFont typeface="Arial" panose="020B0604020202020204" pitchFamily="34" charset="0"/>
              <a:buChar char="•"/>
            </a:pPr>
            <a:endParaRPr lang="en-US" sz="1200" dirty="0"/>
          </a:p>
        </p:txBody>
      </p:sp>
      <p:sp>
        <p:nvSpPr>
          <p:cNvPr id="3" name="Rectangle 5">
            <a:extLst>
              <a:ext uri="{FF2B5EF4-FFF2-40B4-BE49-F238E27FC236}">
                <a16:creationId xmlns:a16="http://schemas.microsoft.com/office/drawing/2014/main" xmlns="" id="{06D703E8-D85B-B3E6-75BA-97B6B729BA62}"/>
              </a:ext>
            </a:extLst>
          </p:cNvPr>
          <p:cNvSpPr>
            <a:spLocks noChangeArrowheads="1"/>
          </p:cNvSpPr>
          <p:nvPr/>
        </p:nvSpPr>
        <p:spPr bwMode="gray">
          <a:xfrm>
            <a:off x="936625" y="8708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Tree>
    <p:extLst>
      <p:ext uri="{BB962C8B-B14F-4D97-AF65-F5344CB8AC3E}">
        <p14:creationId xmlns:p14="http://schemas.microsoft.com/office/powerpoint/2010/main" xmlns="" val="347219508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F75DDEE-AA95-E273-0EF0-4490E98FA8B8}"/>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xmlns="" id="{BBF86934-8B5C-8618-4D9B-CEB81F9DE199}"/>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US" b="1" dirty="0">
                <a:solidFill>
                  <a:srgbClr val="000000"/>
                </a:solidFill>
                <a:latin typeface="+mj-lt"/>
                <a:cs typeface="Arial" pitchFamily="34" charset="0"/>
              </a:rPr>
              <a:t>Important points</a:t>
            </a:r>
          </a:p>
        </p:txBody>
      </p:sp>
      <p:sp>
        <p:nvSpPr>
          <p:cNvPr id="5" name="Rectangle 4">
            <a:extLst>
              <a:ext uri="{FF2B5EF4-FFF2-40B4-BE49-F238E27FC236}">
                <a16:creationId xmlns:a16="http://schemas.microsoft.com/office/drawing/2014/main" xmlns="" id="{8AFAE020-C0DF-D547-4014-6681F73ABAEA}"/>
              </a:ext>
            </a:extLst>
          </p:cNvPr>
          <p:cNvSpPr/>
          <p:nvPr/>
        </p:nvSpPr>
        <p:spPr>
          <a:xfrm>
            <a:off x="587477" y="1247542"/>
            <a:ext cx="11017046" cy="4611968"/>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dirty="0"/>
              <a:t>In case of any Departmental proceedings against the order applied for in waiver scheme</a:t>
            </a:r>
          </a:p>
          <a:p>
            <a:pPr marL="800100" lvl="1" indent="-342900" algn="just">
              <a:lnSpc>
                <a:spcPct val="150000"/>
              </a:lnSpc>
              <a:buFont typeface="Trebuchet MS" panose="020B0603020202020204" pitchFamily="34" charset="0"/>
              <a:buChar char="−"/>
            </a:pPr>
            <a:r>
              <a:rPr lang="en-US" dirty="0"/>
              <a:t>by way of an appeal before the Appellate Authority or the Appellate Tribunal or the court or revision by the Revisional Authority </a:t>
            </a:r>
          </a:p>
          <a:p>
            <a:pPr marL="800100" lvl="1" indent="-342900" algn="just">
              <a:lnSpc>
                <a:spcPct val="150000"/>
              </a:lnSpc>
              <a:buFont typeface="Trebuchet MS" panose="020B0603020202020204" pitchFamily="34" charset="0"/>
              <a:buChar char="−"/>
            </a:pPr>
            <a:r>
              <a:rPr lang="en-US" dirty="0"/>
              <a:t>and order is issued enhancing tax liability </a:t>
            </a:r>
          </a:p>
          <a:p>
            <a:pPr marL="800100" lvl="1" indent="-342900" algn="just">
              <a:lnSpc>
                <a:spcPct val="150000"/>
              </a:lnSpc>
              <a:buFont typeface="Trebuchet MS" panose="020B0603020202020204" pitchFamily="34" charset="0"/>
              <a:buChar char="−"/>
            </a:pPr>
            <a:r>
              <a:rPr lang="en-US" dirty="0"/>
              <a:t>then additional amount of tax payable needs to be paid within three months from the date of the said order</a:t>
            </a:r>
            <a:endParaRPr lang="en-US" dirty="0">
              <a:solidFill>
                <a:schemeClr val="dk1"/>
              </a:solidFill>
            </a:endParaRPr>
          </a:p>
          <a:p>
            <a:pPr marL="342900" indent="-342900">
              <a:lnSpc>
                <a:spcPct val="150000"/>
              </a:lnSpc>
              <a:buFont typeface="Arial" panose="020B0604020202020204" pitchFamily="34" charset="0"/>
              <a:buChar char="•"/>
            </a:pPr>
            <a:endParaRPr lang="en-US" dirty="0"/>
          </a:p>
          <a:p>
            <a:pPr marL="342900" indent="-342900">
              <a:lnSpc>
                <a:spcPct val="150000"/>
              </a:lnSpc>
              <a:buFont typeface="Arial" panose="020B0604020202020204" pitchFamily="34" charset="0"/>
              <a:buChar char="•"/>
            </a:pPr>
            <a:r>
              <a:rPr lang="en-US" dirty="0"/>
              <a:t>No appeal by taxpayer shall lie against the order for which SPL-02 was filed, where:</a:t>
            </a:r>
          </a:p>
          <a:p>
            <a:pPr marL="800100" lvl="1" indent="-342900">
              <a:lnSpc>
                <a:spcPct val="150000"/>
              </a:lnSpc>
              <a:buFont typeface="Arial" panose="020B0604020202020204" pitchFamily="34" charset="0"/>
              <a:buChar char="•"/>
            </a:pPr>
            <a:r>
              <a:rPr lang="en-US" dirty="0"/>
              <a:t>All amounts payable have been paid and  </a:t>
            </a:r>
          </a:p>
          <a:p>
            <a:pPr marL="800100" lvl="1" indent="-342900">
              <a:lnSpc>
                <a:spcPct val="150000"/>
              </a:lnSpc>
              <a:buFont typeface="Arial" panose="020B0604020202020204" pitchFamily="34" charset="0"/>
              <a:buChar char="•"/>
            </a:pPr>
            <a:r>
              <a:rPr lang="en-US" dirty="0"/>
              <a:t>Proceedings are concluded as per the waiver scheme</a:t>
            </a:r>
          </a:p>
          <a:p>
            <a:pPr marL="800100" lvl="1" indent="-342900">
              <a:lnSpc>
                <a:spcPct val="150000"/>
              </a:lnSpc>
              <a:buFont typeface="Arial" panose="020B0604020202020204" pitchFamily="34" charset="0"/>
              <a:buChar char="•"/>
            </a:pPr>
            <a:endParaRPr lang="en-US" dirty="0"/>
          </a:p>
        </p:txBody>
      </p:sp>
      <p:sp>
        <p:nvSpPr>
          <p:cNvPr id="3" name="Rectangle 5">
            <a:extLst>
              <a:ext uri="{FF2B5EF4-FFF2-40B4-BE49-F238E27FC236}">
                <a16:creationId xmlns:a16="http://schemas.microsoft.com/office/drawing/2014/main" xmlns="" id="{DF88E36A-E1B4-330C-035A-C4E48726AC47}"/>
              </a:ext>
            </a:extLst>
          </p:cNvPr>
          <p:cNvSpPr>
            <a:spLocks noChangeArrowheads="1"/>
          </p:cNvSpPr>
          <p:nvPr/>
        </p:nvSpPr>
        <p:spPr bwMode="gray">
          <a:xfrm>
            <a:off x="936625" y="8708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Tree>
    <p:extLst>
      <p:ext uri="{BB962C8B-B14F-4D97-AF65-F5344CB8AC3E}">
        <p14:creationId xmlns:p14="http://schemas.microsoft.com/office/powerpoint/2010/main" xmlns="" val="297424315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7FD02717-918E-6472-BEA5-48B7A1E820B3}"/>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12</a:t>
            </a:fld>
            <a:endParaRPr lang="en-US">
              <a:solidFill>
                <a:prstClr val="black">
                  <a:tint val="75000"/>
                </a:prstClr>
              </a:solidFill>
            </a:endParaRPr>
          </a:p>
        </p:txBody>
      </p:sp>
      <p:graphicFrame>
        <p:nvGraphicFramePr>
          <p:cNvPr id="6" name="Diagram 5">
            <a:extLst>
              <a:ext uri="{FF2B5EF4-FFF2-40B4-BE49-F238E27FC236}">
                <a16:creationId xmlns:a16="http://schemas.microsoft.com/office/drawing/2014/main" xmlns="" id="{3F86F441-9A68-08DE-25ED-CD2A07EF767C}"/>
              </a:ext>
            </a:extLst>
          </p:cNvPr>
          <p:cNvGraphicFramePr/>
          <p:nvPr>
            <p:extLst>
              <p:ext uri="{D42A27DB-BD31-4B8C-83A1-F6EECF244321}">
                <p14:modId xmlns:p14="http://schemas.microsoft.com/office/powerpoint/2010/main" xmlns="" val="1308528664"/>
              </p:ext>
            </p:extLst>
          </p:nvPr>
        </p:nvGraphicFramePr>
        <p:xfrm>
          <a:off x="630620" y="940384"/>
          <a:ext cx="10941270" cy="5600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2">
            <a:extLst>
              <a:ext uri="{FF2B5EF4-FFF2-40B4-BE49-F238E27FC236}">
                <a16:creationId xmlns:a16="http://schemas.microsoft.com/office/drawing/2014/main" xmlns="" id="{974EA5A0-592B-C28B-17D8-EB997706D46A}"/>
              </a:ext>
            </a:extLst>
          </p:cNvPr>
          <p:cNvSpPr txBox="1">
            <a:spLocks/>
          </p:cNvSpPr>
          <p:nvPr/>
        </p:nvSpPr>
        <p:spPr>
          <a:xfrm>
            <a:off x="8585" y="573996"/>
            <a:ext cx="12183415" cy="381000"/>
          </a:xfrm>
          <a:prstGeom prst="rect">
            <a:avLst/>
          </a:prstGeom>
        </p:spPr>
        <p:txBody>
          <a:bodyPr/>
          <a:lstStyle>
            <a:lvl1pPr marL="228600" indent="-228600" algn="l" rtl="0" eaLnBrk="0" fontAlgn="base" hangingPunct="0">
              <a:spcBef>
                <a:spcPct val="50000"/>
              </a:spcBef>
              <a:spcAft>
                <a:spcPct val="0"/>
              </a:spcAft>
              <a:buClr>
                <a:srgbClr val="AF2828"/>
              </a:buClr>
              <a:buSzPct val="80000"/>
              <a:buFont typeface="Wingdings" panose="05000000000000000000" pitchFamily="2" charset="2"/>
              <a:buChar char="n"/>
              <a:defRPr sz="1600">
                <a:solidFill>
                  <a:srgbClr val="000000"/>
                </a:solidFill>
                <a:latin typeface="Arial" pitchFamily="34" charset="0"/>
                <a:ea typeface="+mn-ea"/>
                <a:cs typeface="Arial" pitchFamily="34" charset="0"/>
              </a:defRPr>
            </a:lvl1pPr>
            <a:lvl2pPr marL="571500" indent="-228600" algn="l" rtl="0" eaLnBrk="0" fontAlgn="base" hangingPunct="0">
              <a:spcBef>
                <a:spcPct val="25000"/>
              </a:spcBef>
              <a:spcAft>
                <a:spcPct val="0"/>
              </a:spcAft>
              <a:buClr>
                <a:srgbClr val="AF2828"/>
              </a:buClr>
              <a:buChar char="—"/>
              <a:defRPr sz="1600">
                <a:solidFill>
                  <a:srgbClr val="000000"/>
                </a:solidFill>
                <a:latin typeface="Arial" pitchFamily="34" charset="0"/>
                <a:cs typeface="Arial" pitchFamily="34" charset="0"/>
              </a:defRPr>
            </a:lvl2pPr>
            <a:lvl3pPr marL="914400" indent="-228600" algn="l" rtl="0" eaLnBrk="0" fontAlgn="base" hangingPunct="0">
              <a:spcBef>
                <a:spcPct val="25000"/>
              </a:spcBef>
              <a:spcAft>
                <a:spcPct val="0"/>
              </a:spcAft>
              <a:buClr>
                <a:srgbClr val="AF2828"/>
              </a:buClr>
              <a:buSzPct val="70000"/>
              <a:buFont typeface="Wingdings" panose="05000000000000000000" pitchFamily="2" charset="2"/>
              <a:buChar char="n"/>
              <a:defRPr sz="1600">
                <a:solidFill>
                  <a:srgbClr val="000000"/>
                </a:solidFill>
                <a:latin typeface="Arial" pitchFamily="34" charset="0"/>
                <a:cs typeface="Arial" pitchFamily="34" charset="0"/>
              </a:defRPr>
            </a:lvl3pPr>
            <a:lvl4pPr marL="1262063" indent="-233363" algn="l" rtl="0" eaLnBrk="0" fontAlgn="base" hangingPunct="0">
              <a:spcBef>
                <a:spcPct val="25000"/>
              </a:spcBef>
              <a:spcAft>
                <a:spcPct val="0"/>
              </a:spcAft>
              <a:buClr>
                <a:srgbClr val="AF2828"/>
              </a:buClr>
              <a:buChar char="—"/>
              <a:defRPr sz="1600">
                <a:solidFill>
                  <a:srgbClr val="000000"/>
                </a:solidFill>
                <a:latin typeface="Arial" pitchFamily="34" charset="0"/>
                <a:cs typeface="Arial" pitchFamily="34" charset="0"/>
              </a:defRPr>
            </a:lvl4pPr>
            <a:lvl5pPr marL="1600200" indent="-223838" algn="l" rtl="0" eaLnBrk="0" fontAlgn="base" hangingPunct="0">
              <a:spcBef>
                <a:spcPct val="25000"/>
              </a:spcBef>
              <a:spcAft>
                <a:spcPct val="0"/>
              </a:spcAft>
              <a:buClr>
                <a:srgbClr val="AF2828"/>
              </a:buClr>
              <a:buSzPct val="70000"/>
              <a:buFont typeface="Wingdings" panose="05000000000000000000" pitchFamily="2" charset="2"/>
              <a:buChar char="n"/>
              <a:defRPr sz="1600">
                <a:solidFill>
                  <a:srgbClr val="000000"/>
                </a:solidFill>
                <a:latin typeface="Arial" pitchFamily="34" charset="0"/>
                <a:cs typeface="Arial" pitchFamily="34" charset="0"/>
              </a:defRPr>
            </a:lvl5pPr>
            <a:lvl6pPr marL="2057400" indent="-223838" algn="l" rtl="0" eaLnBrk="1" fontAlgn="base" hangingPunct="1">
              <a:spcBef>
                <a:spcPct val="25000"/>
              </a:spcBef>
              <a:spcAft>
                <a:spcPct val="0"/>
              </a:spcAft>
              <a:buClr>
                <a:schemeClr val="accent1"/>
              </a:buClr>
              <a:buSzPct val="80000"/>
              <a:buFont typeface="Wingdings" pitchFamily="2" charset="2"/>
              <a:buChar char="n"/>
              <a:defRPr sz="1400">
                <a:solidFill>
                  <a:srgbClr val="474747"/>
                </a:solidFill>
                <a:latin typeface="+mn-lt"/>
              </a:defRPr>
            </a:lvl6pPr>
            <a:lvl7pPr marL="2514600" indent="-223838" algn="l" rtl="0" eaLnBrk="1" fontAlgn="base" hangingPunct="1">
              <a:spcBef>
                <a:spcPct val="25000"/>
              </a:spcBef>
              <a:spcAft>
                <a:spcPct val="0"/>
              </a:spcAft>
              <a:buClr>
                <a:schemeClr val="accent1"/>
              </a:buClr>
              <a:buSzPct val="80000"/>
              <a:buFont typeface="Wingdings" pitchFamily="2" charset="2"/>
              <a:buChar char="n"/>
              <a:defRPr sz="1400">
                <a:solidFill>
                  <a:srgbClr val="474747"/>
                </a:solidFill>
                <a:latin typeface="+mn-lt"/>
              </a:defRPr>
            </a:lvl7pPr>
            <a:lvl8pPr marL="2971800" indent="-223838" algn="l" rtl="0" eaLnBrk="1" fontAlgn="base" hangingPunct="1">
              <a:spcBef>
                <a:spcPct val="25000"/>
              </a:spcBef>
              <a:spcAft>
                <a:spcPct val="0"/>
              </a:spcAft>
              <a:buClr>
                <a:schemeClr val="accent1"/>
              </a:buClr>
              <a:buSzPct val="80000"/>
              <a:buFont typeface="Wingdings" pitchFamily="2" charset="2"/>
              <a:buChar char="n"/>
              <a:defRPr sz="1400">
                <a:solidFill>
                  <a:srgbClr val="474747"/>
                </a:solidFill>
                <a:latin typeface="+mn-lt"/>
              </a:defRPr>
            </a:lvl8pPr>
            <a:lvl9pPr marL="3429000" indent="-223838" algn="l" rtl="0" eaLnBrk="1" fontAlgn="base" hangingPunct="1">
              <a:spcBef>
                <a:spcPct val="25000"/>
              </a:spcBef>
              <a:spcAft>
                <a:spcPct val="0"/>
              </a:spcAft>
              <a:buClr>
                <a:schemeClr val="accent1"/>
              </a:buClr>
              <a:buSzPct val="80000"/>
              <a:buFont typeface="Wingdings" pitchFamily="2" charset="2"/>
              <a:buChar char="n"/>
              <a:defRPr sz="1400">
                <a:solidFill>
                  <a:srgbClr val="474747"/>
                </a:solidFill>
                <a:latin typeface="+mn-lt"/>
              </a:defRPr>
            </a:lvl9pPr>
          </a:lstStyle>
          <a:p>
            <a:pPr marL="0" indent="0">
              <a:buNone/>
            </a:pPr>
            <a:r>
              <a:rPr lang="en-US" sz="1800" b="1" kern="0" dirty="0">
                <a:latin typeface="+mj-lt"/>
                <a:ea typeface="Calibri" panose="020F0502020204030204" pitchFamily="34" charset="0"/>
                <a:cs typeface="Calibri" panose="020F0502020204030204" pitchFamily="34" charset="0"/>
              </a:rPr>
              <a:t>Insertion of Waiver Scheme</a:t>
            </a:r>
          </a:p>
        </p:txBody>
      </p:sp>
      <p:sp>
        <p:nvSpPr>
          <p:cNvPr id="2" name="Rectangle 5">
            <a:extLst>
              <a:ext uri="{FF2B5EF4-FFF2-40B4-BE49-F238E27FC236}">
                <a16:creationId xmlns:a16="http://schemas.microsoft.com/office/drawing/2014/main" xmlns="" id="{221FAAE9-1192-5879-7E07-65A2213C61F6}"/>
              </a:ext>
            </a:extLst>
          </p:cNvPr>
          <p:cNvSpPr>
            <a:spLocks noChangeArrowheads="1"/>
          </p:cNvSpPr>
          <p:nvPr/>
        </p:nvSpPr>
        <p:spPr bwMode="gray">
          <a:xfrm>
            <a:off x="936625" y="8708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Tree>
    <p:extLst>
      <p:ext uri="{BB962C8B-B14F-4D97-AF65-F5344CB8AC3E}">
        <p14:creationId xmlns:p14="http://schemas.microsoft.com/office/powerpoint/2010/main" xmlns="" val="1220705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7FD02717-918E-6472-BEA5-48B7A1E820B3}"/>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13</a:t>
            </a:fld>
            <a:endParaRPr lang="en-US">
              <a:solidFill>
                <a:prstClr val="black">
                  <a:tint val="75000"/>
                </a:prstClr>
              </a:solidFill>
            </a:endParaRPr>
          </a:p>
        </p:txBody>
      </p:sp>
      <p:graphicFrame>
        <p:nvGraphicFramePr>
          <p:cNvPr id="2" name="Table 1">
            <a:extLst>
              <a:ext uri="{FF2B5EF4-FFF2-40B4-BE49-F238E27FC236}">
                <a16:creationId xmlns:a16="http://schemas.microsoft.com/office/drawing/2014/main" xmlns="" id="{B2C3507D-311F-8B72-8EF1-E7DC26AF48DD}"/>
              </a:ext>
            </a:extLst>
          </p:cNvPr>
          <p:cNvGraphicFramePr>
            <a:graphicFrameLocks noGrp="1"/>
          </p:cNvGraphicFramePr>
          <p:nvPr>
            <p:extLst>
              <p:ext uri="{D42A27DB-BD31-4B8C-83A1-F6EECF244321}">
                <p14:modId xmlns:p14="http://schemas.microsoft.com/office/powerpoint/2010/main" xmlns="" val="4145048347"/>
              </p:ext>
            </p:extLst>
          </p:nvPr>
        </p:nvGraphicFramePr>
        <p:xfrm>
          <a:off x="424751" y="998117"/>
          <a:ext cx="11405299" cy="5467373"/>
        </p:xfrm>
        <a:graphic>
          <a:graphicData uri="http://schemas.openxmlformats.org/drawingml/2006/table">
            <a:tbl>
              <a:tblPr firstRow="1" bandRow="1">
                <a:tableStyleId>{5C22544A-7EE6-4342-B048-85BDC9FD1C3A}</a:tableStyleId>
              </a:tblPr>
              <a:tblGrid>
                <a:gridCol w="1215105">
                  <a:extLst>
                    <a:ext uri="{9D8B030D-6E8A-4147-A177-3AD203B41FA5}">
                      <a16:colId xmlns:a16="http://schemas.microsoft.com/office/drawing/2014/main" xmlns="" val="290701258"/>
                    </a:ext>
                  </a:extLst>
                </a:gridCol>
                <a:gridCol w="5789667">
                  <a:extLst>
                    <a:ext uri="{9D8B030D-6E8A-4147-A177-3AD203B41FA5}">
                      <a16:colId xmlns:a16="http://schemas.microsoft.com/office/drawing/2014/main" xmlns="" val="2025625838"/>
                    </a:ext>
                  </a:extLst>
                </a:gridCol>
                <a:gridCol w="1001245">
                  <a:extLst>
                    <a:ext uri="{9D8B030D-6E8A-4147-A177-3AD203B41FA5}">
                      <a16:colId xmlns:a16="http://schemas.microsoft.com/office/drawing/2014/main" xmlns="" val="2551243494"/>
                    </a:ext>
                  </a:extLst>
                </a:gridCol>
                <a:gridCol w="3399282">
                  <a:extLst>
                    <a:ext uri="{9D8B030D-6E8A-4147-A177-3AD203B41FA5}">
                      <a16:colId xmlns:a16="http://schemas.microsoft.com/office/drawing/2014/main" xmlns="" val="2865960877"/>
                    </a:ext>
                  </a:extLst>
                </a:gridCol>
              </a:tblGrid>
              <a:tr h="407755">
                <a:tc>
                  <a:txBody>
                    <a:bodyPr/>
                    <a:lstStyle/>
                    <a:p>
                      <a:r>
                        <a:rPr lang="en-US" sz="1700" dirty="0"/>
                        <a:t>Rules</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Brief description</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Forms</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Time Limit</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76085951"/>
                  </a:ext>
                </a:extLst>
              </a:tr>
              <a:tr h="497656">
                <a:tc>
                  <a:txBody>
                    <a:bodyPr/>
                    <a:lstStyle/>
                    <a:p>
                      <a:r>
                        <a:rPr lang="en-US" sz="1700" dirty="0"/>
                        <a:t>164(1)</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Notice/ statement issued under Section 73</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SPL – 01</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3 months from 31-03-2025</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26035659"/>
                  </a:ext>
                </a:extLst>
              </a:tr>
              <a:tr h="497656">
                <a:tc>
                  <a:txBody>
                    <a:bodyPr/>
                    <a:lstStyle/>
                    <a:p>
                      <a:r>
                        <a:rPr lang="en-US" sz="1700" dirty="0"/>
                        <a:t>164(2)</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Order-in-Original issued but Order-in-Appeals is pending</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SPL – 02</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3 months from 31-03-2025</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45280926"/>
                  </a:ext>
                </a:extLst>
              </a:tr>
              <a:tr h="497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164(2)</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Order-in- Appeals issued but Tribunal order pending</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SPL – 02</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3 months from 31-03-2025</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44357150"/>
                  </a:ext>
                </a:extLst>
              </a:tr>
              <a:tr h="5733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Proviso to 164(6)</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Redetermination of Tax under Section 73 in accordance with Section 75(2) [first Proviso to Section 128A(1)]</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SPL – 02</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6 months from date of communication of Order</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51914277"/>
                  </a:ext>
                </a:extLst>
              </a:tr>
              <a:tr h="497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164(8)</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Show Cause Notice</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SPL – 03</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3 months from SPL-01/02</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59921455"/>
                  </a:ext>
                </a:extLst>
              </a:tr>
              <a:tr h="497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164(9)</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Reply by Taxpayer</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SPL – 04</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1 month from SPL-03</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48190367"/>
                  </a:ext>
                </a:extLst>
              </a:tr>
              <a:tr h="497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latin typeface="+mn-lt"/>
                          <a:ea typeface="+mn-ea"/>
                          <a:cs typeface="+mn-cs"/>
                        </a:rPr>
                        <a:t>164(10)</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kern="1200" dirty="0">
                          <a:solidFill>
                            <a:schemeClr val="dk1"/>
                          </a:solidFill>
                          <a:latin typeface="+mn-lt"/>
                          <a:ea typeface="+mn-ea"/>
                          <a:cs typeface="+mn-cs"/>
                        </a:rPr>
                        <a:t>Approval order</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latin typeface="+mn-lt"/>
                          <a:ea typeface="+mn-ea"/>
                          <a:cs typeface="+mn-cs"/>
                        </a:rPr>
                        <a:t>SPL – 05</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70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latin typeface="+mn-lt"/>
                          <a:ea typeface="+mn-ea"/>
                          <a:cs typeface="+mn-cs"/>
                        </a:rPr>
                        <a:t>3 months </a:t>
                      </a:r>
                      <a:r>
                        <a:rPr lang="en-US" sz="1700" kern="1200">
                          <a:solidFill>
                            <a:schemeClr val="dk1"/>
                          </a:solidFill>
                          <a:latin typeface="+mn-lt"/>
                          <a:ea typeface="+mn-ea"/>
                          <a:cs typeface="+mn-cs"/>
                        </a:rPr>
                        <a:t>from SPL-04 </a:t>
                      </a:r>
                      <a:r>
                        <a:rPr lang="en-US" sz="1700" kern="1200" dirty="0">
                          <a:solidFill>
                            <a:schemeClr val="dk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latin typeface="+mn-lt"/>
                          <a:ea typeface="+mn-ea"/>
                          <a:cs typeface="+mn-cs"/>
                        </a:rPr>
                        <a:t>4 months from SPL-03</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50568689"/>
                  </a:ext>
                </a:extLst>
              </a:tr>
              <a:tr h="497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latin typeface="+mn-lt"/>
                          <a:ea typeface="+mn-ea"/>
                          <a:cs typeface="+mn-cs"/>
                        </a:rPr>
                        <a:t>164(12)</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kern="1200" dirty="0">
                          <a:solidFill>
                            <a:schemeClr val="dk1"/>
                          </a:solidFill>
                          <a:latin typeface="+mn-lt"/>
                          <a:ea typeface="+mn-ea"/>
                          <a:cs typeface="+mn-cs"/>
                        </a:rPr>
                        <a:t>Rejection order</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dk1"/>
                          </a:solidFill>
                          <a:latin typeface="+mn-lt"/>
                          <a:ea typeface="+mn-ea"/>
                          <a:cs typeface="+mn-cs"/>
                        </a:rPr>
                        <a:t>SPL – 07</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dirty="0"/>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51658278"/>
                  </a:ext>
                </a:extLst>
              </a:tr>
              <a:tr h="497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164 (15)</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Favorable Order of Appellate  Authority</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SPL - 06</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700" dirty="0">
                        <a:highlight>
                          <a:srgbClr val="FFFF00"/>
                        </a:highlight>
                      </a:endParaRP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88376099"/>
                  </a:ext>
                </a:extLst>
              </a:tr>
              <a:tr h="497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164 (15)</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Undertaking by taxpayer</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SPL – 08</a:t>
                      </a: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700" dirty="0">
                        <a:solidFill>
                          <a:srgbClr val="FF0000"/>
                        </a:solidFill>
                        <a:highlight>
                          <a:srgbClr val="FFFF00"/>
                        </a:highlight>
                      </a:endParaRPr>
                    </a:p>
                  </a:txBody>
                  <a:tcPr marL="100007" marR="100007" marT="31277" marB="312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7919169"/>
                  </a:ext>
                </a:extLst>
              </a:tr>
            </a:tbl>
          </a:graphicData>
        </a:graphic>
      </p:graphicFrame>
      <p:sp>
        <p:nvSpPr>
          <p:cNvPr id="6" name="Rectangle 5">
            <a:extLst>
              <a:ext uri="{FF2B5EF4-FFF2-40B4-BE49-F238E27FC236}">
                <a16:creationId xmlns:a16="http://schemas.microsoft.com/office/drawing/2014/main" xmlns="" id="{46099B97-DC10-7C27-C6BE-A0D3A3A4232A}"/>
              </a:ext>
            </a:extLst>
          </p:cNvPr>
          <p:cNvSpPr>
            <a:spLocks noChangeArrowheads="1"/>
          </p:cNvSpPr>
          <p:nvPr/>
        </p:nvSpPr>
        <p:spPr bwMode="auto">
          <a:xfrm>
            <a:off x="0" y="563914"/>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US" b="1" dirty="0">
                <a:solidFill>
                  <a:srgbClr val="000000"/>
                </a:solidFill>
                <a:latin typeface="+mj-lt"/>
                <a:cs typeface="Arial" pitchFamily="34" charset="0"/>
              </a:rPr>
              <a:t>Summary of Forms</a:t>
            </a:r>
          </a:p>
        </p:txBody>
      </p:sp>
      <p:sp>
        <p:nvSpPr>
          <p:cNvPr id="4" name="Rectangle 5">
            <a:extLst>
              <a:ext uri="{FF2B5EF4-FFF2-40B4-BE49-F238E27FC236}">
                <a16:creationId xmlns:a16="http://schemas.microsoft.com/office/drawing/2014/main" xmlns="" id="{E9D590F3-5DD9-C4F2-CC98-8F1C5079D16D}"/>
              </a:ext>
            </a:extLst>
          </p:cNvPr>
          <p:cNvSpPr>
            <a:spLocks noChangeArrowheads="1"/>
          </p:cNvSpPr>
          <p:nvPr/>
        </p:nvSpPr>
        <p:spPr bwMode="gray">
          <a:xfrm>
            <a:off x="936625" y="8708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Tree>
    <p:extLst>
      <p:ext uri="{BB962C8B-B14F-4D97-AF65-F5344CB8AC3E}">
        <p14:creationId xmlns:p14="http://schemas.microsoft.com/office/powerpoint/2010/main" xmlns="" val="2505977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5620198-D750-90DD-C220-97534ED3AC0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ABF1D55-1AB2-D6A3-6862-41F331693BD2}"/>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14</a:t>
            </a:fld>
            <a:endParaRPr lang="en-US">
              <a:solidFill>
                <a:prstClr val="black">
                  <a:tint val="75000"/>
                </a:prstClr>
              </a:solidFill>
            </a:endParaRPr>
          </a:p>
        </p:txBody>
      </p:sp>
      <p:sp>
        <p:nvSpPr>
          <p:cNvPr id="7" name="Rectangle 5">
            <a:extLst>
              <a:ext uri="{FF2B5EF4-FFF2-40B4-BE49-F238E27FC236}">
                <a16:creationId xmlns:a16="http://schemas.microsoft.com/office/drawing/2014/main" xmlns="" id="{E83059E6-E3EF-8018-AE29-523238DCA25B}"/>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TextBox 1">
            <a:extLst>
              <a:ext uri="{FF2B5EF4-FFF2-40B4-BE49-F238E27FC236}">
                <a16:creationId xmlns:a16="http://schemas.microsoft.com/office/drawing/2014/main" xmlns="" id="{B9A4EB76-EEAE-CC85-A84A-37008A84D239}"/>
              </a:ext>
            </a:extLst>
          </p:cNvPr>
          <p:cNvSpPr txBox="1"/>
          <p:nvPr/>
        </p:nvSpPr>
        <p:spPr>
          <a:xfrm>
            <a:off x="599090" y="2814201"/>
            <a:ext cx="10972800" cy="129266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lvl="2" algn="ctr"/>
            <a:r>
              <a:rPr lang="en-US" sz="6000" dirty="0">
                <a:ln/>
                <a:solidFill>
                  <a:schemeClr val="accent4"/>
                </a:solidFill>
              </a:rPr>
              <a:t>Officer’s Dashboard</a:t>
            </a:r>
          </a:p>
          <a:p>
            <a:pPr marL="285750" indent="-285750" algn="ctr">
              <a:buFont typeface="Arial" panose="020B0604020202020204" pitchFamily="34" charset="0"/>
              <a:buChar char="•"/>
            </a:pPr>
            <a:endParaRPr lang="en-US" dirty="0">
              <a:ln/>
              <a:solidFill>
                <a:schemeClr val="accent4"/>
              </a:solidFill>
            </a:endParaRPr>
          </a:p>
        </p:txBody>
      </p:sp>
    </p:spTree>
    <p:extLst>
      <p:ext uri="{BB962C8B-B14F-4D97-AF65-F5344CB8AC3E}">
        <p14:creationId xmlns:p14="http://schemas.microsoft.com/office/powerpoint/2010/main" xmlns="" val="3541216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90B08BC-0ABA-485B-0BE6-2160BF73D00C}"/>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xmlns="" id="{2DD5DEA6-4168-93F3-4C24-35E8F6FE5186}"/>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US" b="1" dirty="0">
                <a:solidFill>
                  <a:srgbClr val="000000"/>
                </a:solidFill>
                <a:latin typeface="+mj-lt"/>
                <a:cs typeface="Arial" pitchFamily="34" charset="0"/>
              </a:rPr>
              <a:t>Process flow of Waiver scheme </a:t>
            </a:r>
          </a:p>
        </p:txBody>
      </p:sp>
      <p:pic>
        <p:nvPicPr>
          <p:cNvPr id="3" name="Picture 2">
            <a:extLst>
              <a:ext uri="{FF2B5EF4-FFF2-40B4-BE49-F238E27FC236}">
                <a16:creationId xmlns:a16="http://schemas.microsoft.com/office/drawing/2014/main" xmlns="" id="{BB2B1ECD-0056-5A99-25F1-E0C4EBDCA4B9}"/>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9494" b="100000" l="0" r="100000">
                        <a14:backgroundMark x1="85279" y1="31646" x2="85279" y2="31646"/>
                      </a14:backgroundRemoval>
                    </a14:imgEffect>
                  </a14:imgLayer>
                </a14:imgProps>
              </a:ext>
              <a:ext uri="{28A0092B-C50C-407E-A947-70E740481C1C}">
                <a14:useLocalDpi xmlns:a14="http://schemas.microsoft.com/office/drawing/2010/main" xmlns="" val="0"/>
              </a:ext>
            </a:extLst>
          </a:blip>
          <a:stretch>
            <a:fillRect/>
          </a:stretch>
        </p:blipFill>
        <p:spPr>
          <a:xfrm>
            <a:off x="287780" y="1242431"/>
            <a:ext cx="968368" cy="776661"/>
          </a:xfrm>
          <a:prstGeom prst="rect">
            <a:avLst/>
          </a:prstGeom>
        </p:spPr>
      </p:pic>
      <p:sp>
        <p:nvSpPr>
          <p:cNvPr id="4" name="TextBox 3">
            <a:extLst>
              <a:ext uri="{FF2B5EF4-FFF2-40B4-BE49-F238E27FC236}">
                <a16:creationId xmlns:a16="http://schemas.microsoft.com/office/drawing/2014/main" xmlns="" id="{57F80525-19DD-F4D3-8C3A-9353331594BA}"/>
              </a:ext>
            </a:extLst>
          </p:cNvPr>
          <p:cNvSpPr txBox="1"/>
          <p:nvPr/>
        </p:nvSpPr>
        <p:spPr>
          <a:xfrm>
            <a:off x="404810" y="1772871"/>
            <a:ext cx="835572" cy="261610"/>
          </a:xfrm>
          <a:prstGeom prst="rect">
            <a:avLst/>
          </a:prstGeom>
          <a:noFill/>
        </p:spPr>
        <p:txBody>
          <a:bodyPr wrap="square" rtlCol="0">
            <a:spAutoFit/>
          </a:bodyPr>
          <a:lstStyle/>
          <a:p>
            <a:r>
              <a:rPr lang="en-US" sz="1100" b="1" dirty="0"/>
              <a:t>Taxpayer</a:t>
            </a:r>
          </a:p>
        </p:txBody>
      </p:sp>
      <p:sp>
        <p:nvSpPr>
          <p:cNvPr id="9" name="Rounded Rectangle 1">
            <a:extLst>
              <a:ext uri="{FF2B5EF4-FFF2-40B4-BE49-F238E27FC236}">
                <a16:creationId xmlns:a16="http://schemas.microsoft.com/office/drawing/2014/main" xmlns="" id="{50587CF3-8603-2F57-2BE9-D56311F616AC}"/>
              </a:ext>
            </a:extLst>
          </p:cNvPr>
          <p:cNvSpPr/>
          <p:nvPr/>
        </p:nvSpPr>
        <p:spPr bwMode="auto">
          <a:xfrm>
            <a:off x="993024" y="1210900"/>
            <a:ext cx="3018905" cy="961610"/>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solidFill>
                  <a:schemeClr val="bg1"/>
                </a:solidFill>
                <a:latin typeface="Trebuchet MS" pitchFamily="34" charset="0"/>
              </a:rPr>
              <a:t>Application within</a:t>
            </a:r>
          </a:p>
          <a:p>
            <a:pPr algn="ctr" eaLnBrk="0" fontAlgn="base" hangingPunct="0">
              <a:spcBef>
                <a:spcPct val="0"/>
              </a:spcBef>
              <a:spcAft>
                <a:spcPct val="0"/>
              </a:spcAft>
            </a:pPr>
            <a:r>
              <a:rPr lang="en-US" sz="1400" dirty="0">
                <a:solidFill>
                  <a:schemeClr val="bg1"/>
                </a:solidFill>
              </a:rPr>
              <a:t>- 3 months from 31.03.2025 or</a:t>
            </a:r>
          </a:p>
          <a:p>
            <a:pPr algn="ctr" eaLnBrk="0" fontAlgn="base" hangingPunct="0">
              <a:spcBef>
                <a:spcPct val="0"/>
              </a:spcBef>
              <a:spcAft>
                <a:spcPct val="0"/>
              </a:spcAft>
            </a:pPr>
            <a:r>
              <a:rPr lang="en-US" sz="1400" dirty="0">
                <a:solidFill>
                  <a:schemeClr val="bg1"/>
                </a:solidFill>
              </a:rPr>
              <a:t>- 6 months from the Order u/s 75(2)</a:t>
            </a:r>
          </a:p>
          <a:p>
            <a:pPr algn="ctr" eaLnBrk="0" fontAlgn="base" hangingPunct="0">
              <a:spcBef>
                <a:spcPct val="0"/>
              </a:spcBef>
              <a:spcAft>
                <a:spcPct val="0"/>
              </a:spcAft>
            </a:pPr>
            <a:endParaRPr lang="en-US" sz="1400" dirty="0">
              <a:solidFill>
                <a:schemeClr val="bg1"/>
              </a:solidFill>
            </a:endParaRPr>
          </a:p>
          <a:p>
            <a:pPr algn="ctr" eaLnBrk="0" fontAlgn="base" hangingPunct="0">
              <a:spcBef>
                <a:spcPct val="0"/>
              </a:spcBef>
              <a:spcAft>
                <a:spcPct val="0"/>
              </a:spcAft>
            </a:pPr>
            <a:endParaRPr lang="en-US" sz="1400" dirty="0">
              <a:solidFill>
                <a:schemeClr val="bg1"/>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a:solidFill>
                  <a:schemeClr val="bg1"/>
                </a:solidFill>
                <a:latin typeface="Trebuchet MS" pitchFamily="34" charset="0"/>
              </a:rPr>
              <a:t> </a:t>
            </a:r>
            <a:endParaRPr kumimoji="0" lang="en-US" b="1" i="0" u="none" strike="noStrike" cap="none" normalizeH="0" baseline="0" dirty="0">
              <a:ln>
                <a:noFill/>
              </a:ln>
              <a:solidFill>
                <a:schemeClr val="bg1"/>
              </a:solidFill>
              <a:effectLst/>
              <a:latin typeface="Trebuchet MS" pitchFamily="34" charset="0"/>
            </a:endParaRPr>
          </a:p>
        </p:txBody>
      </p:sp>
      <p:sp>
        <p:nvSpPr>
          <p:cNvPr id="7" name="Rectangle: Rounded Corners 6">
            <a:extLst>
              <a:ext uri="{FF2B5EF4-FFF2-40B4-BE49-F238E27FC236}">
                <a16:creationId xmlns:a16="http://schemas.microsoft.com/office/drawing/2014/main" xmlns="" id="{369C4DA0-37FC-C3F0-6622-D3CB13E8C085}"/>
              </a:ext>
            </a:extLst>
          </p:cNvPr>
          <p:cNvSpPr/>
          <p:nvPr/>
        </p:nvSpPr>
        <p:spPr bwMode="auto">
          <a:xfrm>
            <a:off x="224716" y="1815238"/>
            <a:ext cx="968368" cy="226937"/>
          </a:xfrm>
          <a:prstGeom prst="roundRect">
            <a:avLst>
              <a:gd name="adj" fmla="val 50000"/>
            </a:avLst>
          </a:prstGeom>
          <a:solidFill>
            <a:srgbClr val="FFEB9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34" charset="0"/>
            </a:endParaRPr>
          </a:p>
        </p:txBody>
      </p:sp>
      <p:sp>
        <p:nvSpPr>
          <p:cNvPr id="8" name="TextBox 7">
            <a:extLst>
              <a:ext uri="{FF2B5EF4-FFF2-40B4-BE49-F238E27FC236}">
                <a16:creationId xmlns:a16="http://schemas.microsoft.com/office/drawing/2014/main" xmlns="" id="{10EA59B4-B53A-748A-9507-A647B2716315}"/>
              </a:ext>
            </a:extLst>
          </p:cNvPr>
          <p:cNvSpPr txBox="1"/>
          <p:nvPr/>
        </p:nvSpPr>
        <p:spPr>
          <a:xfrm>
            <a:off x="334907" y="1797901"/>
            <a:ext cx="835572" cy="261610"/>
          </a:xfrm>
          <a:prstGeom prst="rect">
            <a:avLst/>
          </a:prstGeom>
          <a:noFill/>
        </p:spPr>
        <p:txBody>
          <a:bodyPr wrap="square" rtlCol="0">
            <a:spAutoFit/>
          </a:bodyPr>
          <a:lstStyle/>
          <a:p>
            <a:r>
              <a:rPr lang="en-US" sz="1100" b="1" dirty="0"/>
              <a:t>Taxpayer</a:t>
            </a:r>
          </a:p>
        </p:txBody>
      </p:sp>
      <p:sp>
        <p:nvSpPr>
          <p:cNvPr id="10" name="Rounded Rectangle 17">
            <a:extLst>
              <a:ext uri="{FF2B5EF4-FFF2-40B4-BE49-F238E27FC236}">
                <a16:creationId xmlns:a16="http://schemas.microsoft.com/office/drawing/2014/main" xmlns="" id="{6A0E756F-8C8F-9B09-F679-8DF1267A4032}"/>
              </a:ext>
            </a:extLst>
          </p:cNvPr>
          <p:cNvSpPr/>
          <p:nvPr/>
        </p:nvSpPr>
        <p:spPr bwMode="auto">
          <a:xfrm>
            <a:off x="4713096" y="1974644"/>
            <a:ext cx="1065206" cy="438454"/>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rebuchet MS" pitchFamily="34" charset="0"/>
              </a:rPr>
              <a:t> SPL-02</a:t>
            </a:r>
          </a:p>
        </p:txBody>
      </p:sp>
      <p:sp>
        <p:nvSpPr>
          <p:cNvPr id="11" name="Rounded Rectangle 17">
            <a:extLst>
              <a:ext uri="{FF2B5EF4-FFF2-40B4-BE49-F238E27FC236}">
                <a16:creationId xmlns:a16="http://schemas.microsoft.com/office/drawing/2014/main" xmlns="" id="{30A823D7-E14C-44BF-47D7-69C22C4115EA}"/>
              </a:ext>
            </a:extLst>
          </p:cNvPr>
          <p:cNvSpPr/>
          <p:nvPr/>
        </p:nvSpPr>
        <p:spPr bwMode="auto">
          <a:xfrm>
            <a:off x="4694046" y="961184"/>
            <a:ext cx="1065206" cy="438454"/>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rebuchet MS" pitchFamily="34" charset="0"/>
              </a:rPr>
              <a:t> SPL-01</a:t>
            </a:r>
          </a:p>
        </p:txBody>
      </p:sp>
      <p:sp>
        <p:nvSpPr>
          <p:cNvPr id="14" name="Rounded Rectangle 17">
            <a:extLst>
              <a:ext uri="{FF2B5EF4-FFF2-40B4-BE49-F238E27FC236}">
                <a16:creationId xmlns:a16="http://schemas.microsoft.com/office/drawing/2014/main" xmlns="" id="{472FA309-6715-9D53-118C-417C04122489}"/>
              </a:ext>
            </a:extLst>
          </p:cNvPr>
          <p:cNvSpPr/>
          <p:nvPr/>
        </p:nvSpPr>
        <p:spPr bwMode="auto">
          <a:xfrm>
            <a:off x="6573050" y="915152"/>
            <a:ext cx="1439887" cy="532547"/>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rebuchet MS" pitchFamily="34" charset="0"/>
              </a:rPr>
              <a:t>Adjudicating Authority</a:t>
            </a:r>
          </a:p>
        </p:txBody>
      </p:sp>
      <p:sp>
        <p:nvSpPr>
          <p:cNvPr id="15" name="Rounded Rectangle 17">
            <a:extLst>
              <a:ext uri="{FF2B5EF4-FFF2-40B4-BE49-F238E27FC236}">
                <a16:creationId xmlns:a16="http://schemas.microsoft.com/office/drawing/2014/main" xmlns="" id="{27BEFD0E-F1B0-807A-05E1-90B86D38A16D}"/>
              </a:ext>
            </a:extLst>
          </p:cNvPr>
          <p:cNvSpPr/>
          <p:nvPr/>
        </p:nvSpPr>
        <p:spPr bwMode="auto">
          <a:xfrm>
            <a:off x="6588290" y="1959092"/>
            <a:ext cx="1439887" cy="532547"/>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solidFill>
                  <a:schemeClr val="bg1"/>
                </a:solidFill>
                <a:latin typeface="Trebuchet MS" pitchFamily="34" charset="0"/>
              </a:rPr>
              <a:t>Recovery Officer</a:t>
            </a:r>
            <a:endParaRPr kumimoji="0" lang="en-US" sz="1400" b="1" i="0" u="none" strike="noStrike" cap="none" normalizeH="0" baseline="0" dirty="0">
              <a:ln>
                <a:noFill/>
              </a:ln>
              <a:solidFill>
                <a:schemeClr val="bg1"/>
              </a:solidFill>
              <a:effectLst/>
              <a:latin typeface="Trebuchet MS" pitchFamily="34" charset="0"/>
            </a:endParaRPr>
          </a:p>
        </p:txBody>
      </p:sp>
      <p:sp>
        <p:nvSpPr>
          <p:cNvPr id="16" name="Flowchart: Decision 15">
            <a:extLst>
              <a:ext uri="{FF2B5EF4-FFF2-40B4-BE49-F238E27FC236}">
                <a16:creationId xmlns:a16="http://schemas.microsoft.com/office/drawing/2014/main" xmlns="" id="{F4804359-AABF-AEDE-486A-E830EBEE88C4}"/>
              </a:ext>
            </a:extLst>
          </p:cNvPr>
          <p:cNvSpPr/>
          <p:nvPr/>
        </p:nvSpPr>
        <p:spPr bwMode="auto">
          <a:xfrm>
            <a:off x="8775561" y="1062535"/>
            <a:ext cx="1852182" cy="1391772"/>
          </a:xfrm>
          <a:prstGeom prst="flowChartDecision">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solidFill>
                  <a:schemeClr val="bg1"/>
                </a:solidFill>
                <a:latin typeface="Trebuchet MS" pitchFamily="34" charset="0"/>
              </a:rPr>
              <a:t>Action by Tax Officer</a:t>
            </a:r>
          </a:p>
        </p:txBody>
      </p:sp>
      <p:pic>
        <p:nvPicPr>
          <p:cNvPr id="17" name="Picture 16">
            <a:extLst>
              <a:ext uri="{FF2B5EF4-FFF2-40B4-BE49-F238E27FC236}">
                <a16:creationId xmlns:a16="http://schemas.microsoft.com/office/drawing/2014/main" xmlns="" id="{C2246195-1DF3-558A-608F-FA3F930F4D89}"/>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ackgroundRemoval t="9662" b="100000" l="0" r="89535"/>
                    </a14:imgEffect>
                  </a14:imgLayer>
                </a14:imgProps>
              </a:ext>
              <a:ext uri="{28A0092B-C50C-407E-A947-70E740481C1C}">
                <a14:useLocalDpi xmlns:a14="http://schemas.microsoft.com/office/drawing/2010/main" xmlns="" val="0"/>
              </a:ext>
            </a:extLst>
          </a:blip>
          <a:srcRect t="15432" r="23196" b="14496"/>
          <a:stretch/>
        </p:blipFill>
        <p:spPr>
          <a:xfrm>
            <a:off x="10044005" y="809958"/>
            <a:ext cx="1291171" cy="945154"/>
          </a:xfrm>
          <a:prstGeom prst="rect">
            <a:avLst/>
          </a:prstGeom>
        </p:spPr>
      </p:pic>
      <p:sp>
        <p:nvSpPr>
          <p:cNvPr id="18" name="Rounded Rectangle 17">
            <a:extLst>
              <a:ext uri="{FF2B5EF4-FFF2-40B4-BE49-F238E27FC236}">
                <a16:creationId xmlns:a16="http://schemas.microsoft.com/office/drawing/2014/main" xmlns="" id="{43FBE5B2-A84F-C623-E2C5-496FD69D9CF1}"/>
              </a:ext>
            </a:extLst>
          </p:cNvPr>
          <p:cNvSpPr/>
          <p:nvPr/>
        </p:nvSpPr>
        <p:spPr bwMode="auto">
          <a:xfrm>
            <a:off x="10574229" y="2591845"/>
            <a:ext cx="1308988" cy="1141561"/>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rebuchet MS" pitchFamily="34" charset="0"/>
              </a:rPr>
              <a:t>Deemed</a:t>
            </a:r>
          </a:p>
          <a:p>
            <a:pPr algn="ctr" eaLnBrk="0" fontAlgn="base" hangingPunct="0">
              <a:spcBef>
                <a:spcPct val="0"/>
              </a:spcBef>
              <a:spcAft>
                <a:spcPct val="0"/>
              </a:spcAft>
            </a:pPr>
            <a:r>
              <a:rPr lang="en-US" sz="1400" b="1" dirty="0">
                <a:solidFill>
                  <a:schemeClr val="bg1"/>
                </a:solidFill>
                <a:latin typeface="Trebuchet MS" pitchFamily="34" charset="0"/>
              </a:rPr>
              <a:t>Approval/</a:t>
            </a:r>
          </a:p>
          <a:p>
            <a:pPr algn="ctr" eaLnBrk="0" fontAlgn="base" hangingPunct="0">
              <a:spcBef>
                <a:spcPct val="0"/>
              </a:spcBef>
              <a:spcAft>
                <a:spcPct val="0"/>
              </a:spcAft>
            </a:pPr>
            <a:r>
              <a:rPr kumimoji="0" lang="en-US" sz="1400" b="1" i="0" u="none" strike="noStrike" cap="none" normalizeH="0" baseline="0" dirty="0">
                <a:ln>
                  <a:noFill/>
                </a:ln>
                <a:solidFill>
                  <a:schemeClr val="bg1"/>
                </a:solidFill>
                <a:effectLst/>
                <a:latin typeface="Trebuchet MS" pitchFamily="34" charset="0"/>
              </a:rPr>
              <a:t>Proceedings Concluded</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bg1"/>
              </a:solidFill>
              <a:effectLst/>
              <a:latin typeface="Trebuchet MS" pitchFamily="34" charset="0"/>
            </a:endParaRPr>
          </a:p>
        </p:txBody>
      </p:sp>
      <p:cxnSp>
        <p:nvCxnSpPr>
          <p:cNvPr id="21" name="Straight Connector 20">
            <a:extLst>
              <a:ext uri="{FF2B5EF4-FFF2-40B4-BE49-F238E27FC236}">
                <a16:creationId xmlns:a16="http://schemas.microsoft.com/office/drawing/2014/main" xmlns="" id="{925FCDAB-9372-5680-CDBC-23C7D5394517}"/>
              </a:ext>
            </a:extLst>
          </p:cNvPr>
          <p:cNvCxnSpPr>
            <a:cxnSpLocks/>
          </p:cNvCxnSpPr>
          <p:nvPr/>
        </p:nvCxnSpPr>
        <p:spPr bwMode="auto">
          <a:xfrm>
            <a:off x="10508780" y="1755112"/>
            <a:ext cx="719943"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xmlns="" id="{A34B4031-4E56-8D2B-6E1D-2FEE6C26E15F}"/>
              </a:ext>
            </a:extLst>
          </p:cNvPr>
          <p:cNvCxnSpPr>
            <a:endCxn id="18" idx="0"/>
          </p:cNvCxnSpPr>
          <p:nvPr/>
        </p:nvCxnSpPr>
        <p:spPr bwMode="auto">
          <a:xfrm>
            <a:off x="11228723" y="1755112"/>
            <a:ext cx="0" cy="836733"/>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28" name="Flowchart: Decision 27">
            <a:extLst>
              <a:ext uri="{FF2B5EF4-FFF2-40B4-BE49-F238E27FC236}">
                <a16:creationId xmlns:a16="http://schemas.microsoft.com/office/drawing/2014/main" xmlns="" id="{4B2C577E-2A44-C702-73E6-8EEB6A811DE2}"/>
              </a:ext>
            </a:extLst>
          </p:cNvPr>
          <p:cNvSpPr/>
          <p:nvPr/>
        </p:nvSpPr>
        <p:spPr bwMode="auto">
          <a:xfrm>
            <a:off x="2365972" y="2645459"/>
            <a:ext cx="2037400" cy="1433944"/>
          </a:xfrm>
          <a:prstGeom prst="flowChartDecision">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solidFill>
                  <a:schemeClr val="bg1"/>
                </a:solidFill>
                <a:latin typeface="Trebuchet MS" pitchFamily="34" charset="0"/>
              </a:rPr>
              <a:t>Whether satisfied with SPL01/02</a:t>
            </a:r>
          </a:p>
        </p:txBody>
      </p:sp>
      <p:sp>
        <p:nvSpPr>
          <p:cNvPr id="29" name="TextBox 28">
            <a:extLst>
              <a:ext uri="{FF2B5EF4-FFF2-40B4-BE49-F238E27FC236}">
                <a16:creationId xmlns:a16="http://schemas.microsoft.com/office/drawing/2014/main" xmlns="" id="{0F029CF2-5EE5-9066-9261-D6985064F4D0}"/>
              </a:ext>
            </a:extLst>
          </p:cNvPr>
          <p:cNvSpPr txBox="1"/>
          <p:nvPr/>
        </p:nvSpPr>
        <p:spPr>
          <a:xfrm>
            <a:off x="9126436" y="2360718"/>
            <a:ext cx="518824" cy="523220"/>
          </a:xfrm>
          <a:prstGeom prst="rect">
            <a:avLst/>
          </a:prstGeom>
          <a:noFill/>
        </p:spPr>
        <p:txBody>
          <a:bodyPr wrap="square" rtlCol="0">
            <a:spAutoFit/>
          </a:bodyPr>
          <a:lstStyle/>
          <a:p>
            <a:r>
              <a:rPr lang="en-US" sz="1400" b="1" dirty="0"/>
              <a:t>YES</a:t>
            </a:r>
          </a:p>
        </p:txBody>
      </p:sp>
      <p:sp>
        <p:nvSpPr>
          <p:cNvPr id="30" name="TextBox 29">
            <a:extLst>
              <a:ext uri="{FF2B5EF4-FFF2-40B4-BE49-F238E27FC236}">
                <a16:creationId xmlns:a16="http://schemas.microsoft.com/office/drawing/2014/main" xmlns="" id="{585F8168-AB2D-40B7-1A79-28D305648901}"/>
              </a:ext>
            </a:extLst>
          </p:cNvPr>
          <p:cNvSpPr txBox="1"/>
          <p:nvPr/>
        </p:nvSpPr>
        <p:spPr>
          <a:xfrm>
            <a:off x="11375265" y="1441988"/>
            <a:ext cx="759611" cy="798819"/>
          </a:xfrm>
          <a:prstGeom prst="rect">
            <a:avLst/>
          </a:prstGeom>
          <a:noFill/>
        </p:spPr>
        <p:txBody>
          <a:bodyPr wrap="square" rtlCol="0">
            <a:spAutoFit/>
          </a:bodyPr>
          <a:lstStyle/>
          <a:p>
            <a:r>
              <a:rPr lang="en-US" sz="1400" b="1" dirty="0"/>
              <a:t>No Action taken</a:t>
            </a:r>
          </a:p>
        </p:txBody>
      </p:sp>
      <p:cxnSp>
        <p:nvCxnSpPr>
          <p:cNvPr id="34" name="Straight Connector 33">
            <a:extLst>
              <a:ext uri="{FF2B5EF4-FFF2-40B4-BE49-F238E27FC236}">
                <a16:creationId xmlns:a16="http://schemas.microsoft.com/office/drawing/2014/main" xmlns="" id="{C9DEA283-B1B2-6BAD-6BC4-9B6662733882}"/>
              </a:ext>
            </a:extLst>
          </p:cNvPr>
          <p:cNvCxnSpPr>
            <a:cxnSpLocks/>
          </p:cNvCxnSpPr>
          <p:nvPr/>
        </p:nvCxnSpPr>
        <p:spPr bwMode="auto">
          <a:xfrm>
            <a:off x="3353140" y="2671757"/>
            <a:ext cx="6344924" cy="38613"/>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xmlns="" id="{DB08BC5E-D57B-76E6-A30B-B89E44985E55}"/>
              </a:ext>
            </a:extLst>
          </p:cNvPr>
          <p:cNvCxnSpPr>
            <a:cxnSpLocks/>
          </p:cNvCxnSpPr>
          <p:nvPr/>
        </p:nvCxnSpPr>
        <p:spPr bwMode="auto">
          <a:xfrm>
            <a:off x="9701652" y="2375766"/>
            <a:ext cx="0" cy="341807"/>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38" name="Flowchart: Decision 37">
            <a:extLst>
              <a:ext uri="{FF2B5EF4-FFF2-40B4-BE49-F238E27FC236}">
                <a16:creationId xmlns:a16="http://schemas.microsoft.com/office/drawing/2014/main" xmlns="" id="{4A4CB0B1-D799-D73E-A494-25F7AFFDD53D}"/>
              </a:ext>
            </a:extLst>
          </p:cNvPr>
          <p:cNvSpPr/>
          <p:nvPr/>
        </p:nvSpPr>
        <p:spPr bwMode="auto">
          <a:xfrm>
            <a:off x="4688909" y="4866398"/>
            <a:ext cx="2037400" cy="1343086"/>
          </a:xfrm>
          <a:prstGeom prst="flowChartDecision">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solidFill>
                  <a:schemeClr val="bg1"/>
                </a:solidFill>
                <a:latin typeface="Trebuchet MS" pitchFamily="34" charset="0"/>
              </a:rPr>
              <a:t>Whether satisfied with Reply</a:t>
            </a:r>
          </a:p>
        </p:txBody>
      </p:sp>
      <p:sp>
        <p:nvSpPr>
          <p:cNvPr id="39" name="Rounded Rectangle 17">
            <a:extLst>
              <a:ext uri="{FF2B5EF4-FFF2-40B4-BE49-F238E27FC236}">
                <a16:creationId xmlns:a16="http://schemas.microsoft.com/office/drawing/2014/main" xmlns="" id="{DF260CC1-2919-0229-DFE5-E90C0A20ADBE}"/>
              </a:ext>
            </a:extLst>
          </p:cNvPr>
          <p:cNvSpPr/>
          <p:nvPr/>
        </p:nvSpPr>
        <p:spPr bwMode="auto">
          <a:xfrm>
            <a:off x="1639997" y="4194837"/>
            <a:ext cx="1065206" cy="482299"/>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rebuchet MS" pitchFamily="34" charset="0"/>
              </a:rPr>
              <a:t>SCN in SPL-03</a:t>
            </a:r>
          </a:p>
        </p:txBody>
      </p:sp>
      <p:sp>
        <p:nvSpPr>
          <p:cNvPr id="43" name="TextBox 42">
            <a:extLst>
              <a:ext uri="{FF2B5EF4-FFF2-40B4-BE49-F238E27FC236}">
                <a16:creationId xmlns:a16="http://schemas.microsoft.com/office/drawing/2014/main" xmlns="" id="{CDCB0A4C-8179-6155-D490-E6ED77799F99}"/>
              </a:ext>
            </a:extLst>
          </p:cNvPr>
          <p:cNvSpPr txBox="1"/>
          <p:nvPr/>
        </p:nvSpPr>
        <p:spPr>
          <a:xfrm>
            <a:off x="2079386" y="3029118"/>
            <a:ext cx="518824" cy="307777"/>
          </a:xfrm>
          <a:prstGeom prst="rect">
            <a:avLst/>
          </a:prstGeom>
          <a:noFill/>
        </p:spPr>
        <p:txBody>
          <a:bodyPr wrap="square" rtlCol="0">
            <a:spAutoFit/>
          </a:bodyPr>
          <a:lstStyle/>
          <a:p>
            <a:r>
              <a:rPr lang="en-US" sz="1400" b="1" dirty="0"/>
              <a:t>NO</a:t>
            </a:r>
          </a:p>
        </p:txBody>
      </p:sp>
      <p:sp>
        <p:nvSpPr>
          <p:cNvPr id="44" name="Rounded Rectangle 17">
            <a:extLst>
              <a:ext uri="{FF2B5EF4-FFF2-40B4-BE49-F238E27FC236}">
                <a16:creationId xmlns:a16="http://schemas.microsoft.com/office/drawing/2014/main" xmlns="" id="{46DF8C2C-C698-B493-4677-F076C43FCB38}"/>
              </a:ext>
            </a:extLst>
          </p:cNvPr>
          <p:cNvSpPr/>
          <p:nvPr/>
        </p:nvSpPr>
        <p:spPr bwMode="auto">
          <a:xfrm>
            <a:off x="10578639" y="5318714"/>
            <a:ext cx="1065206" cy="438454"/>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rebuchet MS" pitchFamily="34" charset="0"/>
              </a:rPr>
              <a:t> SPL-05</a:t>
            </a:r>
          </a:p>
        </p:txBody>
      </p:sp>
      <p:cxnSp>
        <p:nvCxnSpPr>
          <p:cNvPr id="46" name="Straight Arrow Connector 45">
            <a:extLst>
              <a:ext uri="{FF2B5EF4-FFF2-40B4-BE49-F238E27FC236}">
                <a16:creationId xmlns:a16="http://schemas.microsoft.com/office/drawing/2014/main" xmlns="" id="{69BFA521-60F7-6B7D-E9C9-687E39FEC7FC}"/>
              </a:ext>
            </a:extLst>
          </p:cNvPr>
          <p:cNvCxnSpPr>
            <a:stCxn id="38" idx="3"/>
            <a:endCxn id="44" idx="1"/>
          </p:cNvCxnSpPr>
          <p:nvPr/>
        </p:nvCxnSpPr>
        <p:spPr bwMode="auto">
          <a:xfrm>
            <a:off x="6726309" y="5537941"/>
            <a:ext cx="3852330" cy="0"/>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47" name="TextBox 46">
            <a:extLst>
              <a:ext uri="{FF2B5EF4-FFF2-40B4-BE49-F238E27FC236}">
                <a16:creationId xmlns:a16="http://schemas.microsoft.com/office/drawing/2014/main" xmlns="" id="{907C3024-D403-9435-324F-78DB1B3318EA}"/>
              </a:ext>
            </a:extLst>
          </p:cNvPr>
          <p:cNvSpPr txBox="1"/>
          <p:nvPr/>
        </p:nvSpPr>
        <p:spPr>
          <a:xfrm>
            <a:off x="6416612" y="5107728"/>
            <a:ext cx="518824" cy="523220"/>
          </a:xfrm>
          <a:prstGeom prst="rect">
            <a:avLst/>
          </a:prstGeom>
          <a:noFill/>
        </p:spPr>
        <p:txBody>
          <a:bodyPr wrap="square" rtlCol="0">
            <a:spAutoFit/>
          </a:bodyPr>
          <a:lstStyle/>
          <a:p>
            <a:r>
              <a:rPr lang="en-US" sz="1400" b="1" dirty="0"/>
              <a:t>YES</a:t>
            </a:r>
          </a:p>
        </p:txBody>
      </p:sp>
      <p:cxnSp>
        <p:nvCxnSpPr>
          <p:cNvPr id="53" name="Straight Arrow Connector 52">
            <a:extLst>
              <a:ext uri="{FF2B5EF4-FFF2-40B4-BE49-F238E27FC236}">
                <a16:creationId xmlns:a16="http://schemas.microsoft.com/office/drawing/2014/main" xmlns="" id="{99803ADC-0918-C6C4-26EB-ABD18EC183A6}"/>
              </a:ext>
            </a:extLst>
          </p:cNvPr>
          <p:cNvCxnSpPr>
            <a:cxnSpLocks/>
          </p:cNvCxnSpPr>
          <p:nvPr/>
        </p:nvCxnSpPr>
        <p:spPr bwMode="auto">
          <a:xfrm>
            <a:off x="2735259" y="5537941"/>
            <a:ext cx="2046335" cy="0"/>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54" name="Rounded Rectangle 17">
            <a:extLst>
              <a:ext uri="{FF2B5EF4-FFF2-40B4-BE49-F238E27FC236}">
                <a16:creationId xmlns:a16="http://schemas.microsoft.com/office/drawing/2014/main" xmlns="" id="{233DF6EB-1AF9-A764-04A2-182DF98AF1A0}"/>
              </a:ext>
            </a:extLst>
          </p:cNvPr>
          <p:cNvSpPr/>
          <p:nvPr/>
        </p:nvSpPr>
        <p:spPr bwMode="auto">
          <a:xfrm>
            <a:off x="1646605" y="5290627"/>
            <a:ext cx="1065206" cy="482299"/>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rebuchet MS" pitchFamily="34" charset="0"/>
              </a:rPr>
              <a:t>Reply in SPL-04</a:t>
            </a:r>
          </a:p>
        </p:txBody>
      </p:sp>
      <p:cxnSp>
        <p:nvCxnSpPr>
          <p:cNvPr id="55" name="Straight Arrow Connector 54">
            <a:extLst>
              <a:ext uri="{FF2B5EF4-FFF2-40B4-BE49-F238E27FC236}">
                <a16:creationId xmlns:a16="http://schemas.microsoft.com/office/drawing/2014/main" xmlns="" id="{6D1CA92E-538D-B25C-8B62-2B4106208267}"/>
              </a:ext>
            </a:extLst>
          </p:cNvPr>
          <p:cNvCxnSpPr/>
          <p:nvPr/>
        </p:nvCxnSpPr>
        <p:spPr bwMode="auto">
          <a:xfrm>
            <a:off x="2184342" y="4713786"/>
            <a:ext cx="1" cy="565150"/>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56" name="Straight Arrow Connector 55">
            <a:extLst>
              <a:ext uri="{FF2B5EF4-FFF2-40B4-BE49-F238E27FC236}">
                <a16:creationId xmlns:a16="http://schemas.microsoft.com/office/drawing/2014/main" xmlns="" id="{D903B26E-B50D-3D76-7661-FC58D9527C00}"/>
              </a:ext>
            </a:extLst>
          </p:cNvPr>
          <p:cNvCxnSpPr/>
          <p:nvPr/>
        </p:nvCxnSpPr>
        <p:spPr bwMode="auto">
          <a:xfrm>
            <a:off x="2131358" y="6199333"/>
            <a:ext cx="1" cy="363634"/>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57" name="TextBox 56">
            <a:extLst>
              <a:ext uri="{FF2B5EF4-FFF2-40B4-BE49-F238E27FC236}">
                <a16:creationId xmlns:a16="http://schemas.microsoft.com/office/drawing/2014/main" xmlns="" id="{D3301A3A-60E4-CBC0-0CDD-7FF4E71DE978}"/>
              </a:ext>
            </a:extLst>
          </p:cNvPr>
          <p:cNvSpPr txBox="1"/>
          <p:nvPr/>
        </p:nvSpPr>
        <p:spPr>
          <a:xfrm>
            <a:off x="4531908" y="5887110"/>
            <a:ext cx="518824" cy="307777"/>
          </a:xfrm>
          <a:prstGeom prst="rect">
            <a:avLst/>
          </a:prstGeom>
          <a:noFill/>
        </p:spPr>
        <p:txBody>
          <a:bodyPr wrap="square" rtlCol="0">
            <a:spAutoFit/>
          </a:bodyPr>
          <a:lstStyle/>
          <a:p>
            <a:r>
              <a:rPr lang="en-US" sz="1400" b="1" dirty="0"/>
              <a:t>NO</a:t>
            </a:r>
          </a:p>
        </p:txBody>
      </p:sp>
      <p:cxnSp>
        <p:nvCxnSpPr>
          <p:cNvPr id="58" name="Straight Connector 57">
            <a:extLst>
              <a:ext uri="{FF2B5EF4-FFF2-40B4-BE49-F238E27FC236}">
                <a16:creationId xmlns:a16="http://schemas.microsoft.com/office/drawing/2014/main" xmlns="" id="{6EFC2711-1E2E-FDCD-B802-E6F87C013B66}"/>
              </a:ext>
            </a:extLst>
          </p:cNvPr>
          <p:cNvCxnSpPr>
            <a:cxnSpLocks/>
          </p:cNvCxnSpPr>
          <p:nvPr/>
        </p:nvCxnSpPr>
        <p:spPr bwMode="auto">
          <a:xfrm>
            <a:off x="4324937" y="3358609"/>
            <a:ext cx="5457777" cy="69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xmlns="" id="{17AE3F9A-5070-862B-606E-CBB531980C83}"/>
              </a:ext>
            </a:extLst>
          </p:cNvPr>
          <p:cNvCxnSpPr>
            <a:cxnSpLocks/>
          </p:cNvCxnSpPr>
          <p:nvPr/>
        </p:nvCxnSpPr>
        <p:spPr bwMode="auto">
          <a:xfrm>
            <a:off x="9766948" y="3360539"/>
            <a:ext cx="0" cy="743133"/>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62" name="Straight Arrow Connector 61">
            <a:extLst>
              <a:ext uri="{FF2B5EF4-FFF2-40B4-BE49-F238E27FC236}">
                <a16:creationId xmlns:a16="http://schemas.microsoft.com/office/drawing/2014/main" xmlns="" id="{D82AD563-FE1B-B089-96B9-2642B779BB0D}"/>
              </a:ext>
            </a:extLst>
          </p:cNvPr>
          <p:cNvCxnSpPr>
            <a:cxnSpLocks/>
            <a:stCxn id="18" idx="2"/>
          </p:cNvCxnSpPr>
          <p:nvPr/>
        </p:nvCxnSpPr>
        <p:spPr bwMode="auto">
          <a:xfrm>
            <a:off x="11228723" y="3733406"/>
            <a:ext cx="15241" cy="1549665"/>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xmlns="" id="{0746641F-F79F-EB03-5AE0-83C46B9457B1}"/>
              </a:ext>
            </a:extLst>
          </p:cNvPr>
          <p:cNvCxnSpPr>
            <a:cxnSpLocks/>
          </p:cNvCxnSpPr>
          <p:nvPr/>
        </p:nvCxnSpPr>
        <p:spPr bwMode="auto">
          <a:xfrm>
            <a:off x="9778068" y="4079212"/>
            <a:ext cx="1118080" cy="762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61" name="Straight Arrow Connector 60">
            <a:extLst>
              <a:ext uri="{FF2B5EF4-FFF2-40B4-BE49-F238E27FC236}">
                <a16:creationId xmlns:a16="http://schemas.microsoft.com/office/drawing/2014/main" xmlns="" id="{F1D981FB-746B-879B-75CB-069CFC3BC15A}"/>
              </a:ext>
            </a:extLst>
          </p:cNvPr>
          <p:cNvCxnSpPr>
            <a:cxnSpLocks/>
          </p:cNvCxnSpPr>
          <p:nvPr/>
        </p:nvCxnSpPr>
        <p:spPr bwMode="auto">
          <a:xfrm>
            <a:off x="10889633" y="4079212"/>
            <a:ext cx="0" cy="1239502"/>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63" name="TextBox 62">
            <a:extLst>
              <a:ext uri="{FF2B5EF4-FFF2-40B4-BE49-F238E27FC236}">
                <a16:creationId xmlns:a16="http://schemas.microsoft.com/office/drawing/2014/main" xmlns="" id="{6FD4A959-A494-8505-92FC-E716D4ED9391}"/>
              </a:ext>
            </a:extLst>
          </p:cNvPr>
          <p:cNvSpPr txBox="1"/>
          <p:nvPr/>
        </p:nvSpPr>
        <p:spPr>
          <a:xfrm>
            <a:off x="4272496" y="3027468"/>
            <a:ext cx="518824" cy="523220"/>
          </a:xfrm>
          <a:prstGeom prst="rect">
            <a:avLst/>
          </a:prstGeom>
          <a:noFill/>
        </p:spPr>
        <p:txBody>
          <a:bodyPr wrap="square" rtlCol="0">
            <a:spAutoFit/>
          </a:bodyPr>
          <a:lstStyle/>
          <a:p>
            <a:r>
              <a:rPr lang="en-US" sz="1400" b="1" dirty="0"/>
              <a:t>YES</a:t>
            </a:r>
          </a:p>
        </p:txBody>
      </p:sp>
      <p:sp>
        <p:nvSpPr>
          <p:cNvPr id="72" name="TextBox 71">
            <a:extLst>
              <a:ext uri="{FF2B5EF4-FFF2-40B4-BE49-F238E27FC236}">
                <a16:creationId xmlns:a16="http://schemas.microsoft.com/office/drawing/2014/main" xmlns="" id="{46DF2391-E247-CC3A-0E0E-E123EAF17FF4}"/>
              </a:ext>
            </a:extLst>
          </p:cNvPr>
          <p:cNvSpPr txBox="1"/>
          <p:nvPr/>
        </p:nvSpPr>
        <p:spPr>
          <a:xfrm>
            <a:off x="7141730" y="3401012"/>
            <a:ext cx="2564288" cy="260597"/>
          </a:xfrm>
          <a:prstGeom prst="rect">
            <a:avLst/>
          </a:prstGeom>
          <a:noFill/>
        </p:spPr>
        <p:txBody>
          <a:bodyPr wrap="square">
            <a:spAutoFit/>
          </a:bodyPr>
          <a:lstStyle/>
          <a:p>
            <a:r>
              <a:rPr lang="en-US" sz="1200" dirty="0"/>
              <a:t>within 3 months from SPL 01/02</a:t>
            </a:r>
          </a:p>
        </p:txBody>
      </p:sp>
      <p:sp>
        <p:nvSpPr>
          <p:cNvPr id="73" name="TextBox 72">
            <a:extLst>
              <a:ext uri="{FF2B5EF4-FFF2-40B4-BE49-F238E27FC236}">
                <a16:creationId xmlns:a16="http://schemas.microsoft.com/office/drawing/2014/main" xmlns="" id="{6E5B4DAB-0941-49F5-FA03-2EAD4464F912}"/>
              </a:ext>
            </a:extLst>
          </p:cNvPr>
          <p:cNvSpPr txBox="1"/>
          <p:nvPr/>
        </p:nvSpPr>
        <p:spPr>
          <a:xfrm>
            <a:off x="1249455" y="3467227"/>
            <a:ext cx="1000712" cy="646331"/>
          </a:xfrm>
          <a:prstGeom prst="rect">
            <a:avLst/>
          </a:prstGeom>
          <a:noFill/>
        </p:spPr>
        <p:txBody>
          <a:bodyPr wrap="square">
            <a:spAutoFit/>
          </a:bodyPr>
          <a:lstStyle/>
          <a:p>
            <a:pPr algn="ctr"/>
            <a:r>
              <a:rPr lang="en-US" sz="1200" dirty="0"/>
              <a:t>within 3 </a:t>
            </a:r>
          </a:p>
          <a:p>
            <a:pPr algn="ctr"/>
            <a:r>
              <a:rPr lang="en-US" sz="1200" dirty="0"/>
              <a:t>months of SPL01/02</a:t>
            </a:r>
          </a:p>
        </p:txBody>
      </p:sp>
      <p:sp>
        <p:nvSpPr>
          <p:cNvPr id="75" name="TextBox 74">
            <a:extLst>
              <a:ext uri="{FF2B5EF4-FFF2-40B4-BE49-F238E27FC236}">
                <a16:creationId xmlns:a16="http://schemas.microsoft.com/office/drawing/2014/main" xmlns="" id="{86BE5312-1390-78F0-EE9F-B08B22127C6A}"/>
              </a:ext>
            </a:extLst>
          </p:cNvPr>
          <p:cNvSpPr txBox="1"/>
          <p:nvPr/>
        </p:nvSpPr>
        <p:spPr>
          <a:xfrm>
            <a:off x="2388426" y="4779077"/>
            <a:ext cx="735882" cy="508119"/>
          </a:xfrm>
          <a:prstGeom prst="rect">
            <a:avLst/>
          </a:prstGeom>
          <a:noFill/>
        </p:spPr>
        <p:txBody>
          <a:bodyPr wrap="square">
            <a:spAutoFit/>
          </a:bodyPr>
          <a:lstStyle/>
          <a:p>
            <a:r>
              <a:rPr lang="en-US" sz="1200" dirty="0"/>
              <a:t>within 1 month</a:t>
            </a:r>
          </a:p>
        </p:txBody>
      </p:sp>
      <p:sp>
        <p:nvSpPr>
          <p:cNvPr id="76" name="TextBox 75">
            <a:extLst>
              <a:ext uri="{FF2B5EF4-FFF2-40B4-BE49-F238E27FC236}">
                <a16:creationId xmlns:a16="http://schemas.microsoft.com/office/drawing/2014/main" xmlns="" id="{812215E1-4C01-9DBD-EC21-6BB7291BD243}"/>
              </a:ext>
            </a:extLst>
          </p:cNvPr>
          <p:cNvSpPr txBox="1"/>
          <p:nvPr/>
        </p:nvSpPr>
        <p:spPr>
          <a:xfrm>
            <a:off x="7283098" y="5591777"/>
            <a:ext cx="2331171" cy="260597"/>
          </a:xfrm>
          <a:prstGeom prst="rect">
            <a:avLst/>
          </a:prstGeom>
          <a:noFill/>
        </p:spPr>
        <p:txBody>
          <a:bodyPr wrap="square">
            <a:spAutoFit/>
          </a:bodyPr>
          <a:lstStyle/>
          <a:p>
            <a:pPr algn="ctr"/>
            <a:r>
              <a:rPr lang="en-US" sz="1200" dirty="0"/>
              <a:t>within 3 months from SPL 04</a:t>
            </a:r>
          </a:p>
        </p:txBody>
      </p:sp>
      <p:sp>
        <p:nvSpPr>
          <p:cNvPr id="77" name="TextBox 76">
            <a:extLst>
              <a:ext uri="{FF2B5EF4-FFF2-40B4-BE49-F238E27FC236}">
                <a16:creationId xmlns:a16="http://schemas.microsoft.com/office/drawing/2014/main" xmlns="" id="{0F428E09-30CC-1966-EAFC-91FD1E17B780}"/>
              </a:ext>
            </a:extLst>
          </p:cNvPr>
          <p:cNvSpPr txBox="1"/>
          <p:nvPr/>
        </p:nvSpPr>
        <p:spPr>
          <a:xfrm>
            <a:off x="7059296" y="4435560"/>
            <a:ext cx="2564288" cy="260597"/>
          </a:xfrm>
          <a:prstGeom prst="rect">
            <a:avLst/>
          </a:prstGeom>
          <a:noFill/>
          <a:ln w="19050">
            <a:noFill/>
          </a:ln>
        </p:spPr>
        <p:txBody>
          <a:bodyPr wrap="square">
            <a:spAutoFit/>
          </a:bodyPr>
          <a:lstStyle/>
          <a:p>
            <a:pPr algn="ctr"/>
            <a:r>
              <a:rPr lang="en-US" sz="1200" dirty="0"/>
              <a:t>within 4 months from SPL 03</a:t>
            </a:r>
          </a:p>
        </p:txBody>
      </p:sp>
      <p:sp>
        <p:nvSpPr>
          <p:cNvPr id="78" name="Rounded Rectangle 17">
            <a:extLst>
              <a:ext uri="{FF2B5EF4-FFF2-40B4-BE49-F238E27FC236}">
                <a16:creationId xmlns:a16="http://schemas.microsoft.com/office/drawing/2014/main" xmlns="" id="{42A22464-8960-A354-5DD4-8F6BAB3CB5DE}"/>
              </a:ext>
            </a:extLst>
          </p:cNvPr>
          <p:cNvSpPr/>
          <p:nvPr/>
        </p:nvSpPr>
        <p:spPr bwMode="auto">
          <a:xfrm>
            <a:off x="5131627" y="4264402"/>
            <a:ext cx="1171727" cy="362359"/>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Trebuchet MS" pitchFamily="34" charset="0"/>
              </a:rPr>
              <a:t>No Reply</a:t>
            </a:r>
          </a:p>
        </p:txBody>
      </p:sp>
      <p:cxnSp>
        <p:nvCxnSpPr>
          <p:cNvPr id="79" name="Straight Connector 78">
            <a:extLst>
              <a:ext uri="{FF2B5EF4-FFF2-40B4-BE49-F238E27FC236}">
                <a16:creationId xmlns:a16="http://schemas.microsoft.com/office/drawing/2014/main" xmlns="" id="{8C46B16B-8C4D-F190-DE4C-2D8E6923F5D0}"/>
              </a:ext>
            </a:extLst>
          </p:cNvPr>
          <p:cNvCxnSpPr>
            <a:cxnSpLocks/>
            <a:stCxn id="78" idx="3"/>
          </p:cNvCxnSpPr>
          <p:nvPr/>
        </p:nvCxnSpPr>
        <p:spPr bwMode="auto">
          <a:xfrm>
            <a:off x="6259481" y="4445582"/>
            <a:ext cx="4453213"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2" name="Straight Arrow Connector 81">
            <a:extLst>
              <a:ext uri="{FF2B5EF4-FFF2-40B4-BE49-F238E27FC236}">
                <a16:creationId xmlns:a16="http://schemas.microsoft.com/office/drawing/2014/main" xmlns="" id="{B1A4935E-2096-D047-81E6-18198BF26910}"/>
              </a:ext>
            </a:extLst>
          </p:cNvPr>
          <p:cNvCxnSpPr>
            <a:cxnSpLocks/>
          </p:cNvCxnSpPr>
          <p:nvPr/>
        </p:nvCxnSpPr>
        <p:spPr bwMode="auto">
          <a:xfrm>
            <a:off x="10699134" y="4449875"/>
            <a:ext cx="0" cy="865652"/>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93" name="Straight Arrow Connector 92">
            <a:extLst>
              <a:ext uri="{FF2B5EF4-FFF2-40B4-BE49-F238E27FC236}">
                <a16:creationId xmlns:a16="http://schemas.microsoft.com/office/drawing/2014/main" xmlns="" id="{6D64F5F7-35A0-E81E-D280-DC45D91B7A64}"/>
              </a:ext>
            </a:extLst>
          </p:cNvPr>
          <p:cNvCxnSpPr/>
          <p:nvPr/>
        </p:nvCxnSpPr>
        <p:spPr bwMode="auto">
          <a:xfrm>
            <a:off x="5743243" y="1164061"/>
            <a:ext cx="763755" cy="0"/>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94" name="Straight Arrow Connector 93">
            <a:extLst>
              <a:ext uri="{FF2B5EF4-FFF2-40B4-BE49-F238E27FC236}">
                <a16:creationId xmlns:a16="http://schemas.microsoft.com/office/drawing/2014/main" xmlns="" id="{47D74C97-0A5A-CB70-2A98-451861358286}"/>
              </a:ext>
            </a:extLst>
          </p:cNvPr>
          <p:cNvCxnSpPr/>
          <p:nvPr/>
        </p:nvCxnSpPr>
        <p:spPr bwMode="auto">
          <a:xfrm>
            <a:off x="5747053" y="2196571"/>
            <a:ext cx="763755" cy="0"/>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25" name="Connector: Elbow 24">
            <a:extLst>
              <a:ext uri="{FF2B5EF4-FFF2-40B4-BE49-F238E27FC236}">
                <a16:creationId xmlns:a16="http://schemas.microsoft.com/office/drawing/2014/main" xmlns="" id="{DEE25D30-419E-206E-007B-5B67D825323B}"/>
              </a:ext>
            </a:extLst>
          </p:cNvPr>
          <p:cNvCxnSpPr>
            <a:stCxn id="28" idx="1"/>
            <a:endCxn id="39" idx="0"/>
          </p:cNvCxnSpPr>
          <p:nvPr/>
        </p:nvCxnSpPr>
        <p:spPr bwMode="auto">
          <a:xfrm rot="10800000" flipV="1">
            <a:off x="2172600" y="3362431"/>
            <a:ext cx="193372" cy="832406"/>
          </a:xfrm>
          <a:prstGeom prst="bentConnector2">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26" name="Rounded Rectangle 17">
            <a:extLst>
              <a:ext uri="{FF2B5EF4-FFF2-40B4-BE49-F238E27FC236}">
                <a16:creationId xmlns:a16="http://schemas.microsoft.com/office/drawing/2014/main" xmlns="" id="{F69280CA-43A2-2EF8-A772-A0001466BD67}"/>
              </a:ext>
            </a:extLst>
          </p:cNvPr>
          <p:cNvSpPr/>
          <p:nvPr/>
        </p:nvSpPr>
        <p:spPr bwMode="auto">
          <a:xfrm>
            <a:off x="186100" y="4815784"/>
            <a:ext cx="1171727" cy="362359"/>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Trebuchet MS" pitchFamily="34" charset="0"/>
              </a:rPr>
              <a:t>No Reply</a:t>
            </a:r>
          </a:p>
        </p:txBody>
      </p:sp>
      <p:cxnSp>
        <p:nvCxnSpPr>
          <p:cNvPr id="31" name="Straight Arrow Connector 30">
            <a:extLst>
              <a:ext uri="{FF2B5EF4-FFF2-40B4-BE49-F238E27FC236}">
                <a16:creationId xmlns:a16="http://schemas.microsoft.com/office/drawing/2014/main" xmlns="" id="{CDBBF1C1-C327-E894-233A-E6955E3A786A}"/>
              </a:ext>
            </a:extLst>
          </p:cNvPr>
          <p:cNvCxnSpPr>
            <a:stCxn id="39" idx="3"/>
            <a:endCxn id="78" idx="1"/>
          </p:cNvCxnSpPr>
          <p:nvPr/>
        </p:nvCxnSpPr>
        <p:spPr bwMode="auto">
          <a:xfrm>
            <a:off x="2705203" y="4435987"/>
            <a:ext cx="2426424" cy="9595"/>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33" name="Connector: Elbow 32">
            <a:extLst>
              <a:ext uri="{FF2B5EF4-FFF2-40B4-BE49-F238E27FC236}">
                <a16:creationId xmlns:a16="http://schemas.microsoft.com/office/drawing/2014/main" xmlns="" id="{E236F101-73A1-B1DB-A28A-29110B1F720F}"/>
              </a:ext>
            </a:extLst>
          </p:cNvPr>
          <p:cNvCxnSpPr>
            <a:endCxn id="26" idx="0"/>
          </p:cNvCxnSpPr>
          <p:nvPr/>
        </p:nvCxnSpPr>
        <p:spPr bwMode="auto">
          <a:xfrm rot="10800000" flipV="1">
            <a:off x="771964" y="4264402"/>
            <a:ext cx="819552" cy="551382"/>
          </a:xfrm>
          <a:prstGeom prst="bentConnector2">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64" name="Straight Connector 63">
            <a:extLst>
              <a:ext uri="{FF2B5EF4-FFF2-40B4-BE49-F238E27FC236}">
                <a16:creationId xmlns:a16="http://schemas.microsoft.com/office/drawing/2014/main" xmlns="" id="{95D16D8D-5C9D-8CD4-EADB-8006DC54B31D}"/>
              </a:ext>
            </a:extLst>
          </p:cNvPr>
          <p:cNvCxnSpPr>
            <a:cxnSpLocks/>
          </p:cNvCxnSpPr>
          <p:nvPr/>
        </p:nvCxnSpPr>
        <p:spPr bwMode="auto">
          <a:xfrm>
            <a:off x="2136253" y="6194191"/>
            <a:ext cx="3557925" cy="69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xmlns="" id="{19FC6417-1186-D352-F926-8588ED32137F}"/>
              </a:ext>
            </a:extLst>
          </p:cNvPr>
          <p:cNvCxnSpPr>
            <a:cxnSpLocks/>
          </p:cNvCxnSpPr>
          <p:nvPr/>
        </p:nvCxnSpPr>
        <p:spPr bwMode="auto">
          <a:xfrm>
            <a:off x="789704" y="6193022"/>
            <a:ext cx="1355265" cy="69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0" name="Straight Connector 79">
            <a:extLst>
              <a:ext uri="{FF2B5EF4-FFF2-40B4-BE49-F238E27FC236}">
                <a16:creationId xmlns:a16="http://schemas.microsoft.com/office/drawing/2014/main" xmlns="" id="{1F4280F4-E33E-5EE6-320F-03C2B7332A47}"/>
              </a:ext>
            </a:extLst>
          </p:cNvPr>
          <p:cNvCxnSpPr>
            <a:cxnSpLocks/>
          </p:cNvCxnSpPr>
          <p:nvPr/>
        </p:nvCxnSpPr>
        <p:spPr bwMode="auto">
          <a:xfrm>
            <a:off x="790566" y="5167841"/>
            <a:ext cx="0" cy="10116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5" name="Rectangle 5">
            <a:extLst>
              <a:ext uri="{FF2B5EF4-FFF2-40B4-BE49-F238E27FC236}">
                <a16:creationId xmlns:a16="http://schemas.microsoft.com/office/drawing/2014/main" xmlns="" id="{D45D91F5-9819-E30D-81F6-F85AFE421FBB}"/>
              </a:ext>
            </a:extLst>
          </p:cNvPr>
          <p:cNvSpPr>
            <a:spLocks noChangeArrowheads="1"/>
          </p:cNvSpPr>
          <p:nvPr/>
        </p:nvSpPr>
        <p:spPr bwMode="gray">
          <a:xfrm>
            <a:off x="936625" y="8708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6" name="Left Brace 5">
            <a:extLst>
              <a:ext uri="{FF2B5EF4-FFF2-40B4-BE49-F238E27FC236}">
                <a16:creationId xmlns:a16="http://schemas.microsoft.com/office/drawing/2014/main" xmlns="" id="{9EEEE55F-2534-D521-A394-1C6889C96FA4}"/>
              </a:ext>
            </a:extLst>
          </p:cNvPr>
          <p:cNvSpPr/>
          <p:nvPr/>
        </p:nvSpPr>
        <p:spPr bwMode="auto">
          <a:xfrm>
            <a:off x="4005663" y="1164061"/>
            <a:ext cx="648294" cy="1076746"/>
          </a:xfrm>
          <a:prstGeom prst="leftBrace">
            <a:avLst/>
          </a:prstGeom>
          <a:ln>
            <a:headEnd type="none" w="med" len="med"/>
            <a:tailEnd type="none" w="med" len="med"/>
          </a:ln>
        </p:spPr>
        <p:style>
          <a:lnRef idx="2">
            <a:schemeClr val="dk1"/>
          </a:lnRef>
          <a:fillRef idx="0">
            <a:schemeClr val="dk1"/>
          </a:fillRef>
          <a:effectRef idx="1">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34" charset="0"/>
            </a:endParaRPr>
          </a:p>
        </p:txBody>
      </p:sp>
      <p:sp>
        <p:nvSpPr>
          <p:cNvPr id="12" name="Right Brace 11">
            <a:extLst>
              <a:ext uri="{FF2B5EF4-FFF2-40B4-BE49-F238E27FC236}">
                <a16:creationId xmlns:a16="http://schemas.microsoft.com/office/drawing/2014/main" xmlns="" id="{2E06381A-1305-4F39-E04B-B18EF95F2FB2}"/>
              </a:ext>
            </a:extLst>
          </p:cNvPr>
          <p:cNvSpPr/>
          <p:nvPr/>
        </p:nvSpPr>
        <p:spPr bwMode="auto">
          <a:xfrm>
            <a:off x="8043943" y="1226665"/>
            <a:ext cx="707295" cy="1038133"/>
          </a:xfrm>
          <a:prstGeom prst="rightBrace">
            <a:avLst/>
          </a:prstGeom>
          <a:ln>
            <a:headEnd type="none" w="med" len="med"/>
            <a:tailEnd type="none" w="med" len="med"/>
          </a:ln>
        </p:spPr>
        <p:style>
          <a:lnRef idx="2">
            <a:schemeClr val="dk1"/>
          </a:lnRef>
          <a:fillRef idx="0">
            <a:schemeClr val="dk1"/>
          </a:fillRef>
          <a:effectRef idx="1">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34" charset="0"/>
            </a:endParaRPr>
          </a:p>
        </p:txBody>
      </p:sp>
      <p:sp>
        <p:nvSpPr>
          <p:cNvPr id="13" name="TextBox 12">
            <a:extLst>
              <a:ext uri="{FF2B5EF4-FFF2-40B4-BE49-F238E27FC236}">
                <a16:creationId xmlns:a16="http://schemas.microsoft.com/office/drawing/2014/main" xmlns="" id="{8CC73A4C-3300-60FE-0D3E-45BC24D7E143}"/>
              </a:ext>
            </a:extLst>
          </p:cNvPr>
          <p:cNvSpPr txBox="1"/>
          <p:nvPr/>
        </p:nvSpPr>
        <p:spPr>
          <a:xfrm>
            <a:off x="11159844" y="3980430"/>
            <a:ext cx="1000712" cy="646331"/>
          </a:xfrm>
          <a:prstGeom prst="rect">
            <a:avLst/>
          </a:prstGeom>
          <a:noFill/>
        </p:spPr>
        <p:txBody>
          <a:bodyPr wrap="square">
            <a:spAutoFit/>
          </a:bodyPr>
          <a:lstStyle/>
          <a:p>
            <a:pPr algn="ctr"/>
            <a:r>
              <a:rPr lang="en-US" sz="1200" dirty="0"/>
              <a:t>within 3 </a:t>
            </a:r>
          </a:p>
          <a:p>
            <a:pPr algn="ctr"/>
            <a:r>
              <a:rPr lang="en-US" sz="1200" dirty="0"/>
              <a:t>months of SPL01/02</a:t>
            </a:r>
          </a:p>
        </p:txBody>
      </p:sp>
    </p:spTree>
    <p:extLst>
      <p:ext uri="{BB962C8B-B14F-4D97-AF65-F5344CB8AC3E}">
        <p14:creationId xmlns:p14="http://schemas.microsoft.com/office/powerpoint/2010/main" xmlns="" val="1874023257"/>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89DE2A29-A144-C3AE-97B9-214E1D8DB675}"/>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9494" b="100000" l="0" r="100000">
                        <a14:backgroundMark x1="85279" y1="31646" x2="85279" y2="31646"/>
                      </a14:backgroundRemoval>
                    </a14:imgEffect>
                  </a14:imgLayer>
                </a14:imgProps>
              </a:ext>
              <a:ext uri="{28A0092B-C50C-407E-A947-70E740481C1C}">
                <a14:useLocalDpi xmlns:a14="http://schemas.microsoft.com/office/drawing/2010/main" xmlns="" val="0"/>
              </a:ext>
            </a:extLst>
          </a:blip>
          <a:stretch>
            <a:fillRect/>
          </a:stretch>
        </p:blipFill>
        <p:spPr>
          <a:xfrm>
            <a:off x="6367943" y="4892642"/>
            <a:ext cx="1074723" cy="861961"/>
          </a:xfrm>
          <a:prstGeom prst="rect">
            <a:avLst/>
          </a:prstGeom>
        </p:spPr>
      </p:pic>
      <p:sp>
        <p:nvSpPr>
          <p:cNvPr id="23" name="Rectangle: Rounded Corners 14">
            <a:extLst>
              <a:ext uri="{FF2B5EF4-FFF2-40B4-BE49-F238E27FC236}">
                <a16:creationId xmlns:a16="http://schemas.microsoft.com/office/drawing/2014/main" xmlns="" id="{BC134348-B3BB-2F16-AC34-54D25D7E1DCB}"/>
              </a:ext>
            </a:extLst>
          </p:cNvPr>
          <p:cNvSpPr/>
          <p:nvPr/>
        </p:nvSpPr>
        <p:spPr bwMode="auto">
          <a:xfrm>
            <a:off x="6399631" y="5494351"/>
            <a:ext cx="968368" cy="226937"/>
          </a:xfrm>
          <a:prstGeom prst="roundRect">
            <a:avLst>
              <a:gd name="adj" fmla="val 50000"/>
            </a:avLst>
          </a:prstGeom>
          <a:solidFill>
            <a:srgbClr val="FFEB9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2400" b="0" i="0" u="none" strike="noStrike" cap="none" normalizeH="0" baseline="0">
              <a:ln>
                <a:noFill/>
              </a:ln>
              <a:solidFill>
                <a:schemeClr val="tx1"/>
              </a:solidFill>
              <a:effectLst/>
              <a:latin typeface="Trebuchet MS" panose="020B0603020202020204" pitchFamily="34" charset="0"/>
            </a:endParaRPr>
          </a:p>
        </p:txBody>
      </p:sp>
      <p:sp>
        <p:nvSpPr>
          <p:cNvPr id="24" name="TextBox 23">
            <a:extLst>
              <a:ext uri="{FF2B5EF4-FFF2-40B4-BE49-F238E27FC236}">
                <a16:creationId xmlns:a16="http://schemas.microsoft.com/office/drawing/2014/main" xmlns="" id="{E16B5A3E-AFE7-3F26-D424-4477FCC5E660}"/>
              </a:ext>
            </a:extLst>
          </p:cNvPr>
          <p:cNvSpPr txBox="1"/>
          <p:nvPr/>
        </p:nvSpPr>
        <p:spPr>
          <a:xfrm>
            <a:off x="6429527" y="5459678"/>
            <a:ext cx="835572" cy="261610"/>
          </a:xfrm>
          <a:prstGeom prst="rect">
            <a:avLst/>
          </a:prstGeom>
          <a:noFill/>
        </p:spPr>
        <p:txBody>
          <a:bodyPr wrap="square" rtlCol="0">
            <a:spAutoFit/>
          </a:bodyPr>
          <a:lstStyle/>
          <a:p>
            <a:r>
              <a:rPr lang="en-US" sz="1100" b="1" dirty="0"/>
              <a:t>Taxpayer</a:t>
            </a:r>
          </a:p>
        </p:txBody>
      </p:sp>
      <p:pic>
        <p:nvPicPr>
          <p:cNvPr id="44" name="Picture 43"/>
          <p:cNvPicPr>
            <a:picLocks noChangeAspect="1"/>
          </p:cNvPicPr>
          <p:nvPr/>
        </p:nvPicPr>
        <p:blipFill>
          <a:blip r:embed="rId3">
            <a:extLst>
              <a:ext uri="{BEBA8EAE-BF5A-486C-A8C5-ECC9F3942E4B}">
                <a14:imgProps xmlns:a14="http://schemas.microsoft.com/office/drawing/2010/main" xmlns="">
                  <a14:imgLayer r:embed="rId4">
                    <a14:imgEffect>
                      <a14:backgroundRemoval t="9494" b="100000" l="0" r="100000">
                        <a14:backgroundMark x1="85279" y1="31646" x2="85279" y2="31646"/>
                      </a14:backgroundRemoval>
                    </a14:imgEffect>
                  </a14:imgLayer>
                </a14:imgProps>
              </a:ext>
              <a:ext uri="{28A0092B-C50C-407E-A947-70E740481C1C}">
                <a14:useLocalDpi xmlns:a14="http://schemas.microsoft.com/office/drawing/2010/main" xmlns="" val="0"/>
              </a:ext>
            </a:extLst>
          </a:blip>
          <a:stretch>
            <a:fillRect/>
          </a:stretch>
        </p:blipFill>
        <p:spPr>
          <a:xfrm>
            <a:off x="528230" y="3287884"/>
            <a:ext cx="1074723" cy="861961"/>
          </a:xfrm>
          <a:prstGeom prst="rect">
            <a:avLst/>
          </a:prstGeom>
        </p:spPr>
      </p:pic>
      <p:sp>
        <p:nvSpPr>
          <p:cNvPr id="3" name="Rounded Rectangle 17"/>
          <p:cNvSpPr/>
          <p:nvPr/>
        </p:nvSpPr>
        <p:spPr bwMode="auto">
          <a:xfrm>
            <a:off x="619012" y="2189137"/>
            <a:ext cx="1830818" cy="577072"/>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en-US" sz="1400" b="1" i="0" u="none" strike="noStrike" cap="none" normalizeH="0" baseline="0" dirty="0">
                <a:ln>
                  <a:noFill/>
                </a:ln>
                <a:solidFill>
                  <a:schemeClr val="bg1"/>
                </a:solidFill>
                <a:effectLst/>
                <a:latin typeface="Trebuchet MS" panose="020B0603020202020204" pitchFamily="34" charset="0"/>
              </a:rPr>
              <a:t>Rejection Order in</a:t>
            </a:r>
          </a:p>
          <a:p>
            <a:pPr marL="0" marR="0" indent="0" algn="ctr" defTabSz="914400" rtl="0" eaLnBrk="0" fontAlgn="base" latinLnBrk="0" hangingPunct="0">
              <a:lnSpc>
                <a:spcPct val="100000"/>
              </a:lnSpc>
              <a:spcBef>
                <a:spcPct val="0"/>
              </a:spcBef>
              <a:spcAft>
                <a:spcPct val="0"/>
              </a:spcAft>
              <a:buClrTx/>
              <a:buSzTx/>
              <a:buFontTx/>
              <a:buNone/>
            </a:pPr>
            <a:r>
              <a:rPr kumimoji="0" lang="en-US" sz="1400" b="1" i="0" u="none" strike="noStrike" cap="none" normalizeH="0" baseline="0" dirty="0">
                <a:ln>
                  <a:noFill/>
                </a:ln>
                <a:solidFill>
                  <a:schemeClr val="bg1"/>
                </a:solidFill>
                <a:effectLst/>
                <a:latin typeface="Trebuchet MS" panose="020B0603020202020204" pitchFamily="34" charset="0"/>
              </a:rPr>
              <a:t>SPL-07</a:t>
            </a:r>
          </a:p>
        </p:txBody>
      </p:sp>
      <p:cxnSp>
        <p:nvCxnSpPr>
          <p:cNvPr id="4" name="Straight Arrow Connector 3"/>
          <p:cNvCxnSpPr/>
          <p:nvPr/>
        </p:nvCxnSpPr>
        <p:spPr bwMode="auto">
          <a:xfrm>
            <a:off x="1529255" y="941820"/>
            <a:ext cx="0" cy="1261833"/>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1458108" y="1342655"/>
            <a:ext cx="1196259" cy="675925"/>
          </a:xfrm>
          <a:prstGeom prst="rect">
            <a:avLst/>
          </a:prstGeom>
          <a:noFill/>
        </p:spPr>
        <p:txBody>
          <a:bodyPr wrap="square">
            <a:spAutoFit/>
          </a:bodyPr>
          <a:lstStyle/>
          <a:p>
            <a:pPr algn="ctr"/>
            <a:r>
              <a:rPr lang="en-US" sz="1200" dirty="0"/>
              <a:t>within 3 months from SPL 04</a:t>
            </a:r>
          </a:p>
        </p:txBody>
      </p:sp>
      <p:sp>
        <p:nvSpPr>
          <p:cNvPr id="8" name="TextBox 7"/>
          <p:cNvSpPr txBox="1"/>
          <p:nvPr/>
        </p:nvSpPr>
        <p:spPr>
          <a:xfrm>
            <a:off x="237324" y="1244353"/>
            <a:ext cx="1289171" cy="830997"/>
          </a:xfrm>
          <a:prstGeom prst="rect">
            <a:avLst/>
          </a:prstGeom>
          <a:noFill/>
          <a:ln w="19050">
            <a:noFill/>
          </a:ln>
        </p:spPr>
        <p:txBody>
          <a:bodyPr wrap="square">
            <a:spAutoFit/>
          </a:bodyPr>
          <a:lstStyle/>
          <a:p>
            <a:pPr algn="ctr"/>
            <a:r>
              <a:rPr lang="en-US" sz="1200" dirty="0"/>
              <a:t>within 4 months from SPL 03</a:t>
            </a:r>
          </a:p>
          <a:p>
            <a:pPr algn="ctr"/>
            <a:r>
              <a:rPr lang="en-US" sz="1200" dirty="0"/>
              <a:t>In case of no reply</a:t>
            </a:r>
          </a:p>
        </p:txBody>
      </p:sp>
      <p:pic>
        <p:nvPicPr>
          <p:cNvPr id="9" name="Picture 8"/>
          <p:cNvPicPr>
            <a:picLocks noChangeAspect="1"/>
          </p:cNvPicPr>
          <p:nvPr/>
        </p:nvPicPr>
        <p:blipFill>
          <a:blip r:embed="rId3">
            <a:extLst>
              <a:ext uri="{BEBA8EAE-BF5A-486C-A8C5-ECC9F3942E4B}">
                <a14:imgProps xmlns:a14="http://schemas.microsoft.com/office/drawing/2010/main" xmlns="">
                  <a14:imgLayer r:embed="rId4">
                    <a14:imgEffect>
                      <a14:backgroundRemoval t="9494" b="100000" l="0" r="100000">
                        <a14:backgroundMark x1="85279" y1="31646" x2="85279" y2="31646"/>
                      </a14:backgroundRemoval>
                    </a14:imgEffect>
                  </a14:imgLayer>
                </a14:imgProps>
              </a:ext>
              <a:ext uri="{28A0092B-C50C-407E-A947-70E740481C1C}">
                <a14:useLocalDpi xmlns:a14="http://schemas.microsoft.com/office/drawing/2010/main" xmlns="" val="0"/>
              </a:ext>
            </a:extLst>
          </a:blip>
          <a:stretch>
            <a:fillRect/>
          </a:stretch>
        </p:blipFill>
        <p:spPr>
          <a:xfrm>
            <a:off x="4603827" y="1510831"/>
            <a:ext cx="968368" cy="776661"/>
          </a:xfrm>
          <a:prstGeom prst="rect">
            <a:avLst/>
          </a:prstGeom>
        </p:spPr>
      </p:pic>
      <p:sp>
        <p:nvSpPr>
          <p:cNvPr id="12" name="Flowchart: Decision 11"/>
          <p:cNvSpPr/>
          <p:nvPr/>
        </p:nvSpPr>
        <p:spPr bwMode="auto">
          <a:xfrm>
            <a:off x="5003661" y="1868748"/>
            <a:ext cx="1852182" cy="1265247"/>
          </a:xfrm>
          <a:prstGeom prst="flowChartDecision">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b="1" dirty="0">
                <a:solidFill>
                  <a:schemeClr val="bg1"/>
                </a:solidFill>
                <a:latin typeface="Trebuchet MS" panose="020B0603020202020204" pitchFamily="34" charset="0"/>
              </a:rPr>
              <a:t>Whether Appeal Filed ?</a:t>
            </a:r>
          </a:p>
        </p:txBody>
      </p:sp>
      <p:sp>
        <p:nvSpPr>
          <p:cNvPr id="10" name="Rectangle: Rounded Corners 9"/>
          <p:cNvSpPr/>
          <p:nvPr/>
        </p:nvSpPr>
        <p:spPr bwMode="auto">
          <a:xfrm>
            <a:off x="4638589" y="2075350"/>
            <a:ext cx="968368" cy="226937"/>
          </a:xfrm>
          <a:prstGeom prst="roundRect">
            <a:avLst>
              <a:gd name="adj" fmla="val 50000"/>
            </a:avLst>
          </a:prstGeom>
          <a:solidFill>
            <a:srgbClr val="FFEB9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2400" b="0" i="0" u="none" strike="noStrike" cap="none" normalizeH="0" baseline="0">
              <a:ln>
                <a:noFill/>
              </a:ln>
              <a:solidFill>
                <a:schemeClr val="tx1"/>
              </a:solidFill>
              <a:effectLst/>
              <a:latin typeface="Trebuchet MS" panose="020B0603020202020204" pitchFamily="34" charset="0"/>
            </a:endParaRPr>
          </a:p>
        </p:txBody>
      </p:sp>
      <p:cxnSp>
        <p:nvCxnSpPr>
          <p:cNvPr id="14" name="Straight Arrow Connector 13"/>
          <p:cNvCxnSpPr/>
          <p:nvPr/>
        </p:nvCxnSpPr>
        <p:spPr bwMode="auto">
          <a:xfrm>
            <a:off x="2399563" y="2489048"/>
            <a:ext cx="2624588" cy="12323"/>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4717930" y="2063563"/>
            <a:ext cx="835572" cy="261610"/>
          </a:xfrm>
          <a:prstGeom prst="rect">
            <a:avLst/>
          </a:prstGeom>
          <a:noFill/>
        </p:spPr>
        <p:txBody>
          <a:bodyPr wrap="square" rtlCol="0">
            <a:spAutoFit/>
          </a:bodyPr>
          <a:lstStyle/>
          <a:p>
            <a:r>
              <a:rPr lang="en-US" sz="1100" b="1" dirty="0"/>
              <a:t>Taxpayer</a:t>
            </a:r>
          </a:p>
        </p:txBody>
      </p:sp>
      <p:sp>
        <p:nvSpPr>
          <p:cNvPr id="20" name="Rounded Rectangle 17"/>
          <p:cNvSpPr/>
          <p:nvPr/>
        </p:nvSpPr>
        <p:spPr bwMode="auto">
          <a:xfrm>
            <a:off x="719330" y="5659154"/>
            <a:ext cx="2309172" cy="776659"/>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en-US" sz="1400" b="1" i="0" u="none" strike="noStrike" cap="none" normalizeH="0" baseline="0" dirty="0">
                <a:ln>
                  <a:noFill/>
                </a:ln>
                <a:solidFill>
                  <a:schemeClr val="bg1"/>
                </a:solidFill>
                <a:effectLst/>
                <a:latin typeface="Trebuchet MS" panose="020B0603020202020204" pitchFamily="34" charset="0"/>
              </a:rPr>
              <a:t>Original appeal withdrawn shall be restored</a:t>
            </a:r>
          </a:p>
        </p:txBody>
      </p:sp>
      <p:sp>
        <p:nvSpPr>
          <p:cNvPr id="30" name="TextBox 29"/>
          <p:cNvSpPr txBox="1"/>
          <p:nvPr/>
        </p:nvSpPr>
        <p:spPr>
          <a:xfrm>
            <a:off x="6798526" y="2113068"/>
            <a:ext cx="518824" cy="523220"/>
          </a:xfrm>
          <a:prstGeom prst="rect">
            <a:avLst/>
          </a:prstGeom>
          <a:noFill/>
        </p:spPr>
        <p:txBody>
          <a:bodyPr wrap="square" rtlCol="0">
            <a:spAutoFit/>
          </a:bodyPr>
          <a:lstStyle/>
          <a:p>
            <a:r>
              <a:rPr lang="en-US" sz="1400" b="1" dirty="0"/>
              <a:t>YES</a:t>
            </a:r>
          </a:p>
        </p:txBody>
      </p:sp>
      <p:sp>
        <p:nvSpPr>
          <p:cNvPr id="31" name="TextBox 30"/>
          <p:cNvSpPr txBox="1"/>
          <p:nvPr/>
        </p:nvSpPr>
        <p:spPr>
          <a:xfrm>
            <a:off x="5424813" y="3252970"/>
            <a:ext cx="518824" cy="307777"/>
          </a:xfrm>
          <a:prstGeom prst="rect">
            <a:avLst/>
          </a:prstGeom>
          <a:noFill/>
        </p:spPr>
        <p:txBody>
          <a:bodyPr wrap="square" rtlCol="0">
            <a:spAutoFit/>
          </a:bodyPr>
          <a:lstStyle/>
          <a:p>
            <a:r>
              <a:rPr lang="en-US" sz="1400" b="1" dirty="0"/>
              <a:t>NO</a:t>
            </a:r>
          </a:p>
        </p:txBody>
      </p:sp>
      <p:sp>
        <p:nvSpPr>
          <p:cNvPr id="33" name="Flowchart: Decision 32"/>
          <p:cNvSpPr/>
          <p:nvPr/>
        </p:nvSpPr>
        <p:spPr bwMode="auto">
          <a:xfrm>
            <a:off x="9345892" y="1857318"/>
            <a:ext cx="2037400" cy="1265247"/>
          </a:xfrm>
          <a:prstGeom prst="flowChartDecision">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b="1" dirty="0">
                <a:solidFill>
                  <a:schemeClr val="bg1"/>
                </a:solidFill>
                <a:latin typeface="Trebuchet MS" panose="020B0603020202020204" pitchFamily="34" charset="0"/>
              </a:rPr>
              <a:t>Appellate Authority</a:t>
            </a:r>
          </a:p>
        </p:txBody>
      </p:sp>
      <p:cxnSp>
        <p:nvCxnSpPr>
          <p:cNvPr id="34" name="Straight Arrow Connector 33"/>
          <p:cNvCxnSpPr>
            <a:endCxn id="33" idx="1"/>
          </p:cNvCxnSpPr>
          <p:nvPr/>
        </p:nvCxnSpPr>
        <p:spPr bwMode="auto">
          <a:xfrm flipV="1">
            <a:off x="6820082" y="2489942"/>
            <a:ext cx="2525810" cy="2971"/>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35" name="Rounded Rectangle 17"/>
          <p:cNvSpPr/>
          <p:nvPr/>
        </p:nvSpPr>
        <p:spPr bwMode="auto">
          <a:xfrm>
            <a:off x="10693078" y="3642757"/>
            <a:ext cx="1308988" cy="1288240"/>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en-US" sz="1400" b="1" i="0" u="none" strike="noStrike" cap="none" normalizeH="0" baseline="0" dirty="0">
                <a:ln>
                  <a:noFill/>
                </a:ln>
                <a:solidFill>
                  <a:schemeClr val="bg1"/>
                </a:solidFill>
                <a:effectLst/>
                <a:latin typeface="Trebuchet MS" panose="020B0603020202020204" pitchFamily="34" charset="0"/>
              </a:rPr>
              <a:t>Satisfied with appeal i.e. wrongly rejected by officer</a:t>
            </a:r>
          </a:p>
        </p:txBody>
      </p:sp>
      <p:sp>
        <p:nvSpPr>
          <p:cNvPr id="36" name="Rounded Rectangle 17"/>
          <p:cNvSpPr/>
          <p:nvPr/>
        </p:nvSpPr>
        <p:spPr bwMode="auto">
          <a:xfrm>
            <a:off x="10715973" y="5613516"/>
            <a:ext cx="1375521" cy="776659"/>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en-US" sz="1400" b="1" i="0" u="none" strike="noStrike" cap="none" normalizeH="0" baseline="0" dirty="0">
                <a:ln>
                  <a:noFill/>
                </a:ln>
                <a:solidFill>
                  <a:schemeClr val="bg1"/>
                </a:solidFill>
                <a:effectLst/>
                <a:latin typeface="Trebuchet MS" panose="020B0603020202020204" pitchFamily="34" charset="0"/>
              </a:rPr>
              <a:t>SPL-06</a:t>
            </a:r>
          </a:p>
          <a:p>
            <a:pPr marL="0" marR="0" indent="0" algn="ctr" defTabSz="914400" rtl="0" eaLnBrk="0" fontAlgn="base" latinLnBrk="0" hangingPunct="0">
              <a:lnSpc>
                <a:spcPct val="100000"/>
              </a:lnSpc>
              <a:spcBef>
                <a:spcPct val="0"/>
              </a:spcBef>
              <a:spcAft>
                <a:spcPct val="0"/>
              </a:spcAft>
              <a:buClrTx/>
              <a:buSzTx/>
              <a:buFontTx/>
              <a:buNone/>
            </a:pPr>
            <a:r>
              <a:rPr lang="en-US" sz="1400" b="1" dirty="0">
                <a:solidFill>
                  <a:schemeClr val="bg1"/>
                </a:solidFill>
                <a:latin typeface="Trebuchet MS" panose="020B0603020202020204" pitchFamily="34" charset="0"/>
              </a:rPr>
              <a:t>(Proceeding concluded)</a:t>
            </a:r>
            <a:endParaRPr kumimoji="0" lang="en-US" sz="1400" b="1" i="0" u="none" strike="noStrike" cap="none" normalizeH="0" baseline="0" dirty="0">
              <a:ln>
                <a:noFill/>
              </a:ln>
              <a:solidFill>
                <a:schemeClr val="bg1"/>
              </a:solidFill>
              <a:effectLst/>
              <a:latin typeface="Trebuchet MS" panose="020B0603020202020204" pitchFamily="34" charset="0"/>
            </a:endParaRPr>
          </a:p>
        </p:txBody>
      </p:sp>
      <p:cxnSp>
        <p:nvCxnSpPr>
          <p:cNvPr id="37" name="Straight Arrow Connector 36"/>
          <p:cNvCxnSpPr/>
          <p:nvPr/>
        </p:nvCxnSpPr>
        <p:spPr bwMode="auto">
          <a:xfrm>
            <a:off x="11351435" y="2488886"/>
            <a:ext cx="0" cy="1147121"/>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bwMode="auto">
          <a:xfrm>
            <a:off x="11355245" y="4904680"/>
            <a:ext cx="0" cy="712272"/>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39" name="Rounded Rectangle 17"/>
          <p:cNvSpPr/>
          <p:nvPr/>
        </p:nvSpPr>
        <p:spPr bwMode="auto">
          <a:xfrm>
            <a:off x="7697151" y="3657986"/>
            <a:ext cx="1773077" cy="1331287"/>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en-US" sz="1400" b="1" i="0" u="none" strike="noStrike" cap="none" normalizeH="0" baseline="0" dirty="0">
                <a:ln>
                  <a:noFill/>
                </a:ln>
                <a:solidFill>
                  <a:schemeClr val="bg1"/>
                </a:solidFill>
                <a:effectLst/>
                <a:latin typeface="Trebuchet MS" panose="020B0603020202020204" pitchFamily="34" charset="0"/>
              </a:rPr>
              <a:t>Not satisfied with appeal i.e. rightly rejected by officer</a:t>
            </a:r>
          </a:p>
          <a:p>
            <a:pPr marL="0" marR="0" indent="0" algn="ctr" defTabSz="914400" rtl="0" eaLnBrk="0" fontAlgn="base" latinLnBrk="0" hangingPunct="0">
              <a:lnSpc>
                <a:spcPct val="100000"/>
              </a:lnSpc>
              <a:spcBef>
                <a:spcPct val="0"/>
              </a:spcBef>
              <a:spcAft>
                <a:spcPct val="0"/>
              </a:spcAft>
              <a:buClrTx/>
              <a:buSzTx/>
              <a:buFontTx/>
              <a:buNone/>
            </a:pPr>
            <a:r>
              <a:rPr lang="en-US" sz="1400" b="1" dirty="0">
                <a:solidFill>
                  <a:schemeClr val="bg1"/>
                </a:solidFill>
                <a:latin typeface="Trebuchet MS" panose="020B0603020202020204" pitchFamily="34" charset="0"/>
              </a:rPr>
              <a:t>(APL-04)</a:t>
            </a:r>
            <a:endParaRPr kumimoji="0" lang="en-US" sz="1400" b="1" i="0" u="none" strike="noStrike" cap="none" normalizeH="0" baseline="0" dirty="0">
              <a:ln>
                <a:noFill/>
              </a:ln>
              <a:solidFill>
                <a:schemeClr val="bg1"/>
              </a:solidFill>
              <a:effectLst/>
              <a:latin typeface="Trebuchet MS" panose="020B0603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pPr>
            <a:endParaRPr kumimoji="0" lang="en-US" sz="1400" b="1" i="0" u="none" strike="noStrike" cap="none" normalizeH="0" baseline="0" dirty="0">
              <a:ln>
                <a:noFill/>
              </a:ln>
              <a:solidFill>
                <a:schemeClr val="bg1"/>
              </a:solidFill>
              <a:effectLst/>
              <a:latin typeface="Trebuchet MS" panose="020B0603020202020204" pitchFamily="34" charset="0"/>
            </a:endParaRPr>
          </a:p>
        </p:txBody>
      </p:sp>
      <p:cxnSp>
        <p:nvCxnSpPr>
          <p:cNvPr id="42" name="Connector: Elbow 41"/>
          <p:cNvCxnSpPr>
            <a:stCxn id="33" idx="2"/>
            <a:endCxn id="39" idx="0"/>
          </p:cNvCxnSpPr>
          <p:nvPr/>
        </p:nvCxnSpPr>
        <p:spPr bwMode="auto">
          <a:xfrm rot="5400000">
            <a:off x="9206431" y="2499824"/>
            <a:ext cx="535421" cy="1780902"/>
          </a:xfrm>
          <a:prstGeom prst="bentConnector3">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48" name="Rounded Rectangle 17"/>
          <p:cNvSpPr/>
          <p:nvPr/>
        </p:nvSpPr>
        <p:spPr bwMode="auto">
          <a:xfrm>
            <a:off x="7033969" y="5657971"/>
            <a:ext cx="1351508" cy="781177"/>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b="1" dirty="0">
                <a:solidFill>
                  <a:schemeClr val="bg1"/>
                </a:solidFill>
                <a:latin typeface="Trebuchet MS" panose="020B0603020202020204" pitchFamily="34" charset="0"/>
              </a:rPr>
              <a:t>SPL - 08 Undertaking</a:t>
            </a:r>
            <a:endParaRPr kumimoji="0" lang="en-US" sz="1400" b="1" i="0" u="none" strike="noStrike" cap="none" normalizeH="0" baseline="0" dirty="0">
              <a:ln>
                <a:noFill/>
              </a:ln>
              <a:solidFill>
                <a:schemeClr val="bg1"/>
              </a:solidFill>
              <a:effectLst/>
              <a:latin typeface="Trebuchet MS" panose="020B0603020202020204" pitchFamily="34" charset="0"/>
            </a:endParaRPr>
          </a:p>
        </p:txBody>
      </p:sp>
      <p:cxnSp>
        <p:nvCxnSpPr>
          <p:cNvPr id="53" name="Straight Arrow Connector 52"/>
          <p:cNvCxnSpPr>
            <a:stCxn id="48" idx="1"/>
            <a:endCxn id="20" idx="3"/>
          </p:cNvCxnSpPr>
          <p:nvPr/>
        </p:nvCxnSpPr>
        <p:spPr bwMode="auto">
          <a:xfrm flipH="1" flipV="1">
            <a:off x="3028502" y="6047484"/>
            <a:ext cx="4005467" cy="1076"/>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pic>
        <p:nvPicPr>
          <p:cNvPr id="55" name="Picture 54"/>
          <p:cNvPicPr>
            <a:picLocks noChangeAspect="1"/>
          </p:cNvPicPr>
          <p:nvPr/>
        </p:nvPicPr>
        <p:blipFill>
          <a:blip r:embed="rId5" cstate="print">
            <a:extLst>
              <a:ext uri="{BEBA8EAE-BF5A-486C-A8C5-ECC9F3942E4B}">
                <a14:imgProps xmlns:a14="http://schemas.microsoft.com/office/drawing/2010/main" xmlns="">
                  <a14:imgLayer r:embed="rId6">
                    <a14:imgEffect>
                      <a14:backgroundRemoval t="9662" b="100000" l="0" r="89535"/>
                    </a14:imgEffect>
                  </a14:imgLayer>
                </a14:imgProps>
              </a:ext>
              <a:ext uri="{28A0092B-C50C-407E-A947-70E740481C1C}">
                <a14:useLocalDpi xmlns:a14="http://schemas.microsoft.com/office/drawing/2010/main" xmlns="" val="0"/>
              </a:ext>
            </a:extLst>
          </a:blip>
          <a:srcRect t="15432" r="23196" b="14496"/>
          <a:stretch>
            <a:fillRect/>
          </a:stretch>
        </p:blipFill>
        <p:spPr>
          <a:xfrm>
            <a:off x="10682114" y="1408310"/>
            <a:ext cx="1066250" cy="780509"/>
          </a:xfrm>
          <a:prstGeom prst="rect">
            <a:avLst/>
          </a:prstGeom>
        </p:spPr>
      </p:pic>
      <p:sp>
        <p:nvSpPr>
          <p:cNvPr id="5" name="Rectangle 5"/>
          <p:cNvSpPr>
            <a:spLocks noChangeArrowheads="1"/>
          </p:cNvSpPr>
          <p:nvPr/>
        </p:nvSpPr>
        <p:spPr bwMode="gray">
          <a:xfrm>
            <a:off x="936625" y="8708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anose="020B0604020202090204" pitchFamily="34" charset="0"/>
              </a:rPr>
              <a:t>Waiver Scheme</a:t>
            </a:r>
          </a:p>
        </p:txBody>
      </p:sp>
      <p:sp>
        <p:nvSpPr>
          <p:cNvPr id="15" name="Rectangle: Rounded Corners 14"/>
          <p:cNvSpPr/>
          <p:nvPr/>
        </p:nvSpPr>
        <p:spPr bwMode="auto">
          <a:xfrm>
            <a:off x="573199" y="3907142"/>
            <a:ext cx="968368" cy="226937"/>
          </a:xfrm>
          <a:prstGeom prst="roundRect">
            <a:avLst>
              <a:gd name="adj" fmla="val 50000"/>
            </a:avLst>
          </a:prstGeom>
          <a:solidFill>
            <a:srgbClr val="FFEB9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2400" b="0" i="0" u="none" strike="noStrike" cap="none" normalizeH="0" baseline="0">
              <a:ln>
                <a:noFill/>
              </a:ln>
              <a:solidFill>
                <a:schemeClr val="tx1"/>
              </a:solidFill>
              <a:effectLst/>
              <a:latin typeface="Trebuchet MS" panose="020B0603020202020204" pitchFamily="34" charset="0"/>
            </a:endParaRPr>
          </a:p>
        </p:txBody>
      </p:sp>
      <p:sp>
        <p:nvSpPr>
          <p:cNvPr id="6" name="TextBox 5"/>
          <p:cNvSpPr txBox="1"/>
          <p:nvPr/>
        </p:nvSpPr>
        <p:spPr>
          <a:xfrm>
            <a:off x="686249" y="3888235"/>
            <a:ext cx="835572" cy="261610"/>
          </a:xfrm>
          <a:prstGeom prst="rect">
            <a:avLst/>
          </a:prstGeom>
          <a:noFill/>
        </p:spPr>
        <p:txBody>
          <a:bodyPr wrap="square" rtlCol="0">
            <a:spAutoFit/>
          </a:bodyPr>
          <a:lstStyle/>
          <a:p>
            <a:r>
              <a:rPr lang="en-US" sz="1100" b="1" dirty="0"/>
              <a:t>Taxpayer</a:t>
            </a:r>
          </a:p>
        </p:txBody>
      </p:sp>
      <p:cxnSp>
        <p:nvCxnSpPr>
          <p:cNvPr id="16" name="Connector: Elbow 15"/>
          <p:cNvCxnSpPr>
            <a:stCxn id="39" idx="2"/>
            <a:endCxn id="48" idx="3"/>
          </p:cNvCxnSpPr>
          <p:nvPr/>
        </p:nvCxnSpPr>
        <p:spPr bwMode="auto">
          <a:xfrm rot="5400000">
            <a:off x="7954963" y="5420043"/>
            <a:ext cx="1058545" cy="198120"/>
          </a:xfrm>
          <a:prstGeom prst="bentConnector2">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18" name="Rectangle 5"/>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US" b="1" dirty="0">
                <a:solidFill>
                  <a:srgbClr val="000000"/>
                </a:solidFill>
                <a:latin typeface="+mj-lt"/>
                <a:cs typeface="Arial" panose="020B0604020202090204" pitchFamily="34" charset="0"/>
              </a:rPr>
              <a:t>Process flow of Waiver scheme </a:t>
            </a:r>
          </a:p>
        </p:txBody>
      </p:sp>
      <p:sp>
        <p:nvSpPr>
          <p:cNvPr id="2" name="Rounded Rectangle 17"/>
          <p:cNvSpPr/>
          <p:nvPr/>
        </p:nvSpPr>
        <p:spPr bwMode="auto">
          <a:xfrm>
            <a:off x="1195435" y="4149846"/>
            <a:ext cx="1351508" cy="781177"/>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en-US" sz="1400" b="1" dirty="0">
                <a:solidFill>
                  <a:schemeClr val="bg1"/>
                </a:solidFill>
                <a:latin typeface="Trebuchet MS" panose="020B0603020202020204" pitchFamily="34" charset="0"/>
              </a:rPr>
              <a:t>Undertaking</a:t>
            </a:r>
            <a:endParaRPr kumimoji="0" lang="en-US" sz="1400" b="1" i="0" u="none" strike="noStrike" cap="none" normalizeH="0" baseline="0" dirty="0">
              <a:ln>
                <a:noFill/>
              </a:ln>
              <a:solidFill>
                <a:schemeClr val="bg1"/>
              </a:solidFill>
              <a:effectLst/>
              <a:latin typeface="Trebuchet MS" panose="020B0603020202020204" pitchFamily="34" charset="0"/>
            </a:endParaRPr>
          </a:p>
        </p:txBody>
      </p:sp>
      <p:cxnSp>
        <p:nvCxnSpPr>
          <p:cNvPr id="21" name="Elbow Connector 20">
            <a:extLst>
              <a:ext uri="{FF2B5EF4-FFF2-40B4-BE49-F238E27FC236}">
                <a16:creationId xmlns:a16="http://schemas.microsoft.com/office/drawing/2014/main" xmlns="" id="{65E17EDA-504E-C06C-E6D4-A2944A094EFF}"/>
              </a:ext>
            </a:extLst>
          </p:cNvPr>
          <p:cNvCxnSpPr>
            <a:stCxn id="2" idx="2"/>
            <a:endCxn id="20" idx="0"/>
          </p:cNvCxnSpPr>
          <p:nvPr/>
        </p:nvCxnSpPr>
        <p:spPr bwMode="auto">
          <a:xfrm rot="16200000" flipH="1">
            <a:off x="1508487" y="5293724"/>
            <a:ext cx="728131" cy="2727"/>
          </a:xfrm>
          <a:prstGeom prst="bentConnector3">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xmlns="" id="{1523C42A-463F-07D6-CF28-02F9ACDF976A}"/>
              </a:ext>
            </a:extLst>
          </p:cNvPr>
          <p:cNvCxnSpPr>
            <a:cxnSpLocks/>
          </p:cNvCxnSpPr>
          <p:nvPr/>
        </p:nvCxnSpPr>
        <p:spPr bwMode="auto">
          <a:xfrm flipH="1">
            <a:off x="1855423" y="3756560"/>
            <a:ext cx="4088214"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xmlns="" id="{A7CA840C-8C0A-9C06-E236-0DDAF7489563}"/>
              </a:ext>
            </a:extLst>
          </p:cNvPr>
          <p:cNvCxnSpPr>
            <a:cxnSpLocks/>
          </p:cNvCxnSpPr>
          <p:nvPr/>
        </p:nvCxnSpPr>
        <p:spPr bwMode="auto">
          <a:xfrm>
            <a:off x="1855423" y="3759199"/>
            <a:ext cx="0" cy="433500"/>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49" name="Straight Connector 48">
            <a:extLst>
              <a:ext uri="{FF2B5EF4-FFF2-40B4-BE49-F238E27FC236}">
                <a16:creationId xmlns:a16="http://schemas.microsoft.com/office/drawing/2014/main" xmlns="" id="{CF0A9235-44D7-852E-63F3-B9F36D6DD75C}"/>
              </a:ext>
            </a:extLst>
          </p:cNvPr>
          <p:cNvCxnSpPr>
            <a:stCxn id="12" idx="2"/>
          </p:cNvCxnSpPr>
          <p:nvPr/>
        </p:nvCxnSpPr>
        <p:spPr bwMode="auto">
          <a:xfrm>
            <a:off x="5929752" y="3133995"/>
            <a:ext cx="13885" cy="622565"/>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58DBC72-A4FE-4420-F21B-4BEA939F38C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5BE6732D-04AF-E47E-874C-79134AB10062}"/>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17</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D8FE2877-06B0-FE00-207B-F2B1458383D1}"/>
              </a:ext>
            </a:extLst>
          </p:cNvPr>
          <p:cNvSpPr txBox="1"/>
          <p:nvPr/>
        </p:nvSpPr>
        <p:spPr>
          <a:xfrm>
            <a:off x="252250" y="971916"/>
            <a:ext cx="11713779" cy="5114157"/>
          </a:xfrm>
          <a:prstGeom prst="rect">
            <a:avLst/>
          </a:prstGeom>
          <a:noFill/>
        </p:spPr>
        <p:txBody>
          <a:bodyPr wrap="square" rtlCol="0">
            <a:spAutoFit/>
          </a:bodyPr>
          <a:lstStyle/>
          <a:p>
            <a:pPr lvl="1" defTabSz="685800">
              <a:lnSpc>
                <a:spcPct val="150000"/>
              </a:lnSpc>
            </a:pPr>
            <a:r>
              <a:rPr lang="en-US" sz="2000" b="1" dirty="0">
                <a:solidFill>
                  <a:srgbClr val="0070C0"/>
                </a:solidFill>
              </a:rPr>
              <a:t>Waiver Application will not be deemed approved in following cases:</a:t>
            </a:r>
          </a:p>
          <a:p>
            <a:pPr marL="1314450" lvl="2" indent="-400050" defTabSz="685800">
              <a:lnSpc>
                <a:spcPct val="150000"/>
              </a:lnSpc>
              <a:buFont typeface="Arial" panose="020B0604020202020204" pitchFamily="34" charset="0"/>
              <a:buChar char="•"/>
            </a:pPr>
            <a:r>
              <a:rPr lang="en-US" sz="2000" dirty="0">
                <a:solidFill>
                  <a:schemeClr val="dk1"/>
                </a:solidFill>
              </a:rPr>
              <a:t>Applications involving erroneous refund</a:t>
            </a:r>
          </a:p>
          <a:p>
            <a:pPr marL="1314450" lvl="2" indent="-400050" defTabSz="685800">
              <a:lnSpc>
                <a:spcPct val="150000"/>
              </a:lnSpc>
              <a:buFont typeface="Arial" panose="020B0604020202020204" pitchFamily="34" charset="0"/>
              <a:buChar char="•"/>
            </a:pPr>
            <a:r>
              <a:rPr lang="en-US" sz="2000" dirty="0">
                <a:solidFill>
                  <a:schemeClr val="dk1"/>
                </a:solidFill>
              </a:rPr>
              <a:t>Applications involving MFY demand notice or order</a:t>
            </a:r>
          </a:p>
          <a:p>
            <a:pPr marL="1314450" lvl="2" indent="-400050" defTabSz="685800">
              <a:lnSpc>
                <a:spcPct val="150000"/>
              </a:lnSpc>
              <a:buFont typeface="Arial" panose="020B0604020202020204" pitchFamily="34" charset="0"/>
              <a:buChar char="•"/>
            </a:pPr>
            <a:r>
              <a:rPr lang="en-US" sz="2000" dirty="0">
                <a:solidFill>
                  <a:schemeClr val="dk1"/>
                </a:solidFill>
              </a:rPr>
              <a:t>Tax payment has been done partially or not done</a:t>
            </a:r>
          </a:p>
          <a:p>
            <a:pPr marL="1314450" lvl="2" indent="-400050" defTabSz="685800">
              <a:lnSpc>
                <a:spcPct val="150000"/>
              </a:lnSpc>
              <a:buFont typeface="Arial" panose="020B0604020202020204" pitchFamily="34" charset="0"/>
              <a:buChar char="•"/>
            </a:pPr>
            <a:r>
              <a:rPr lang="en-US" sz="2000" dirty="0">
                <a:solidFill>
                  <a:schemeClr val="dk1"/>
                </a:solidFill>
              </a:rPr>
              <a:t>Where part payment of interest or penalty is made</a:t>
            </a:r>
          </a:p>
          <a:p>
            <a:pPr marL="1314450" lvl="2" indent="-400050" defTabSz="685800">
              <a:lnSpc>
                <a:spcPct val="150000"/>
              </a:lnSpc>
              <a:buFont typeface="Arial" panose="020B0604020202020204" pitchFamily="34" charset="0"/>
              <a:buChar char="•"/>
            </a:pPr>
            <a:r>
              <a:rPr lang="en-US" sz="2000" dirty="0">
                <a:solidFill>
                  <a:schemeClr val="dk1"/>
                </a:solidFill>
              </a:rPr>
              <a:t>Amount ineligible under Section 16(4) but eligible under Section 16(5) or 16(6) is mentioned by taxpayer in SPL-01/SPL-02</a:t>
            </a:r>
          </a:p>
          <a:p>
            <a:pPr marL="1314450" lvl="2" indent="-400050" defTabSz="685800">
              <a:lnSpc>
                <a:spcPct val="150000"/>
              </a:lnSpc>
              <a:buFont typeface="Arial" panose="020B0604020202020204" pitchFamily="34" charset="0"/>
              <a:buChar char="•"/>
            </a:pPr>
            <a:r>
              <a:rPr lang="en-US" sz="2000" dirty="0">
                <a:solidFill>
                  <a:schemeClr val="dk1"/>
                </a:solidFill>
              </a:rPr>
              <a:t>Withdrawal of appeal cases reported in SPL-01/02</a:t>
            </a:r>
          </a:p>
          <a:p>
            <a:pPr marL="1314450" lvl="2" indent="-400050" defTabSz="685800">
              <a:lnSpc>
                <a:spcPct val="150000"/>
              </a:lnSpc>
              <a:buFont typeface="Arial" panose="020B0604020202020204" pitchFamily="34" charset="0"/>
              <a:buChar char="•"/>
            </a:pPr>
            <a:r>
              <a:rPr lang="en-US" sz="2000" dirty="0">
                <a:solidFill>
                  <a:schemeClr val="dk1"/>
                </a:solidFill>
              </a:rPr>
              <a:t>Manual notices or orders mentioned in SPL-01/02</a:t>
            </a:r>
          </a:p>
          <a:p>
            <a:pPr marL="1314450" lvl="2" indent="-400050" defTabSz="685800">
              <a:lnSpc>
                <a:spcPct val="150000"/>
              </a:lnSpc>
              <a:buFont typeface="Arial" panose="020B0604020202020204" pitchFamily="34" charset="0"/>
              <a:buChar char="•"/>
            </a:pPr>
            <a:r>
              <a:rPr lang="en-US" sz="2000" dirty="0">
                <a:solidFill>
                  <a:schemeClr val="dk1"/>
                </a:solidFill>
              </a:rPr>
              <a:t>Tax paid is greater than the tax demanded in the Notice/ Order</a:t>
            </a:r>
          </a:p>
          <a:p>
            <a:pPr marL="1314450" lvl="2" indent="-400050" defTabSz="685800">
              <a:lnSpc>
                <a:spcPct val="150000"/>
              </a:lnSpc>
              <a:buFont typeface="Arial" panose="020B0604020202020204" pitchFamily="34" charset="0"/>
              <a:buChar char="•"/>
            </a:pPr>
            <a:r>
              <a:rPr lang="en-US" sz="2000" dirty="0">
                <a:solidFill>
                  <a:schemeClr val="dk1"/>
                </a:solidFill>
              </a:rPr>
              <a:t>Officer has issued SPL-03</a:t>
            </a:r>
          </a:p>
        </p:txBody>
      </p:sp>
      <p:sp>
        <p:nvSpPr>
          <p:cNvPr id="7" name="Rectangle 5">
            <a:extLst>
              <a:ext uri="{FF2B5EF4-FFF2-40B4-BE49-F238E27FC236}">
                <a16:creationId xmlns:a16="http://schemas.microsoft.com/office/drawing/2014/main" xmlns="" id="{4B85B099-422D-5BFA-5BA6-74E22CD88314}"/>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4" name="Rectangle 3">
            <a:extLst>
              <a:ext uri="{FF2B5EF4-FFF2-40B4-BE49-F238E27FC236}">
                <a16:creationId xmlns:a16="http://schemas.microsoft.com/office/drawing/2014/main" xmlns="" id="{96CEEEB8-D07E-D773-BD1A-1B3C591BAFDC}"/>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US" b="1" dirty="0">
                <a:solidFill>
                  <a:srgbClr val="000000"/>
                </a:solidFill>
                <a:latin typeface="+mj-lt"/>
                <a:cs typeface="Arial" pitchFamily="34" charset="0"/>
              </a:rPr>
              <a:t>No auto-approval scenarios</a:t>
            </a:r>
          </a:p>
        </p:txBody>
      </p:sp>
    </p:spTree>
    <p:extLst>
      <p:ext uri="{BB962C8B-B14F-4D97-AF65-F5344CB8AC3E}">
        <p14:creationId xmlns:p14="http://schemas.microsoft.com/office/powerpoint/2010/main" xmlns="" val="2984638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41F8D1A-5AB5-34BB-54AE-DB0C54BE08A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50AF6D0A-AE16-759B-98D0-A1EF92D928BA}"/>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18</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87D6A848-656C-25C3-FA3C-65797FEEA636}"/>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On filing of SPL-01, alert to the Adjudicating Authority on clinking of </a:t>
            </a:r>
            <a:r>
              <a:rPr lang="en-US" b="1" dirty="0">
                <a:solidFill>
                  <a:schemeClr val="dk1"/>
                </a:solidFill>
              </a:rPr>
              <a:t>bell icon</a:t>
            </a:r>
          </a:p>
        </p:txBody>
      </p:sp>
      <p:sp>
        <p:nvSpPr>
          <p:cNvPr id="7" name="Rectangle 5">
            <a:extLst>
              <a:ext uri="{FF2B5EF4-FFF2-40B4-BE49-F238E27FC236}">
                <a16:creationId xmlns:a16="http://schemas.microsoft.com/office/drawing/2014/main" xmlns="" id="{361CB405-E16A-650B-061E-C8C1B801C87B}"/>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4" name="Picture 3">
            <a:extLst>
              <a:ext uri="{FF2B5EF4-FFF2-40B4-BE49-F238E27FC236}">
                <a16:creationId xmlns:a16="http://schemas.microsoft.com/office/drawing/2014/main" xmlns="" id="{BA37F48B-18AB-3246-30C7-064EFB67B524}"/>
              </a:ext>
            </a:extLst>
          </p:cNvPr>
          <p:cNvPicPr>
            <a:picLocks noChangeAspect="1"/>
          </p:cNvPicPr>
          <p:nvPr/>
        </p:nvPicPr>
        <p:blipFill>
          <a:blip r:embed="rId2"/>
          <a:stretch>
            <a:fillRect/>
          </a:stretch>
        </p:blipFill>
        <p:spPr>
          <a:xfrm>
            <a:off x="372914" y="1531089"/>
            <a:ext cx="11446171" cy="4675401"/>
          </a:xfrm>
          <a:prstGeom prst="rect">
            <a:avLst/>
          </a:prstGeom>
          <a:ln>
            <a:solidFill>
              <a:schemeClr val="bg2"/>
            </a:solidFill>
          </a:ln>
        </p:spPr>
      </p:pic>
      <p:sp>
        <p:nvSpPr>
          <p:cNvPr id="6" name="Rectangle 5">
            <a:extLst>
              <a:ext uri="{FF2B5EF4-FFF2-40B4-BE49-F238E27FC236}">
                <a16:creationId xmlns:a16="http://schemas.microsoft.com/office/drawing/2014/main" xmlns="" id="{E739957C-F7E2-64D6-FBEF-7EF28F3337B6}"/>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Alerts to Adjudicating Authority</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3776570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422017D-45DB-C351-8943-D56EB25D3D8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0B760D7D-34EB-4F22-73F8-6A5296526C1D}"/>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19</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AA93879D-F6C4-E624-54D0-3EF923E54A31}"/>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Navigation Path for Adjudicating Authority </a:t>
            </a:r>
          </a:p>
        </p:txBody>
      </p:sp>
      <p:sp>
        <p:nvSpPr>
          <p:cNvPr id="7" name="Rectangle 5">
            <a:extLst>
              <a:ext uri="{FF2B5EF4-FFF2-40B4-BE49-F238E27FC236}">
                <a16:creationId xmlns:a16="http://schemas.microsoft.com/office/drawing/2014/main" xmlns="" id="{BA09ED8F-E614-B71A-728E-ECE1244C3CB5}"/>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a:extLst>
              <a:ext uri="{FF2B5EF4-FFF2-40B4-BE49-F238E27FC236}">
                <a16:creationId xmlns:a16="http://schemas.microsoft.com/office/drawing/2014/main" xmlns="" id="{9D5BF3A2-72F8-7AB0-93E9-BC2982E5CB05}"/>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98990" y="1319068"/>
            <a:ext cx="11994021" cy="5237532"/>
          </a:xfrm>
          <a:prstGeom prst="rect">
            <a:avLst/>
          </a:prstGeom>
          <a:noFill/>
          <a:ln>
            <a:solidFill>
              <a:schemeClr val="bg2"/>
            </a:solidFill>
          </a:ln>
        </p:spPr>
      </p:pic>
      <p:sp>
        <p:nvSpPr>
          <p:cNvPr id="6" name="Rectangle 5">
            <a:extLst>
              <a:ext uri="{FF2B5EF4-FFF2-40B4-BE49-F238E27FC236}">
                <a16:creationId xmlns:a16="http://schemas.microsoft.com/office/drawing/2014/main" xmlns="" id="{229DDB3C-3535-B9F1-2C7E-4A74B6191B26}"/>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Path for Adjudicating Officer</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1109547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B1DA666-AE1B-A9C9-84DC-A1C47C7E228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xmlns="" id="{EDD7FB17-E6B6-5A25-9626-F389010E0667}"/>
              </a:ext>
            </a:extLst>
          </p:cNvPr>
          <p:cNvSpPr/>
          <p:nvPr/>
        </p:nvSpPr>
        <p:spPr bwMode="gray">
          <a:xfrm>
            <a:off x="410343" y="1480099"/>
            <a:ext cx="7520516" cy="4724400"/>
          </a:xfrm>
          <a:prstGeom prst="rect">
            <a:avLst/>
          </a:prstGeom>
          <a:noFill/>
          <a:ln>
            <a:noFill/>
          </a:ln>
        </p:spPr>
        <p:txBody>
          <a:bodyPr vert="horz" wrap="square" lIns="91440" tIns="45720" rIns="91440" bIns="45720" numCol="1" anchor="t" anchorCtr="0" compatLnSpc="1">
            <a:prstTxWarp prst="textNoShape">
              <a:avLst/>
            </a:prstTxWarp>
            <a:normAutofit/>
          </a:bodyPr>
          <a:lstStyle/>
          <a:p>
            <a:pPr marL="685800" lvl="1" indent="-228600" eaLnBrk="0" fontAlgn="base" hangingPunct="0">
              <a:spcBef>
                <a:spcPct val="50000"/>
              </a:spcBef>
              <a:spcAft>
                <a:spcPct val="0"/>
              </a:spcAft>
              <a:buClr>
                <a:srgbClr val="AF2828"/>
              </a:buClr>
              <a:buSzPct val="80000"/>
              <a:buFont typeface="Wingdings" panose="05000000000000000000" pitchFamily="2" charset="2"/>
              <a:buChar char="n"/>
            </a:pPr>
            <a:r>
              <a:rPr lang="en-US" sz="2000" dirty="0"/>
              <a:t>Overview</a:t>
            </a:r>
          </a:p>
          <a:p>
            <a:pPr marL="685800" lvl="1" indent="-228600" eaLnBrk="0" fontAlgn="base" hangingPunct="0">
              <a:spcBef>
                <a:spcPct val="50000"/>
              </a:spcBef>
              <a:spcAft>
                <a:spcPct val="0"/>
              </a:spcAft>
              <a:buClr>
                <a:srgbClr val="AF2828"/>
              </a:buClr>
              <a:buSzPct val="80000"/>
              <a:buFont typeface="Wingdings" panose="05000000000000000000" pitchFamily="2" charset="2"/>
              <a:buChar char="n"/>
            </a:pPr>
            <a:r>
              <a:rPr lang="en-US" sz="2000" dirty="0"/>
              <a:t>Mode of payment of tax</a:t>
            </a:r>
          </a:p>
          <a:p>
            <a:pPr marL="685800" lvl="1" indent="-228600" eaLnBrk="0" fontAlgn="base" hangingPunct="0">
              <a:spcBef>
                <a:spcPct val="50000"/>
              </a:spcBef>
              <a:spcAft>
                <a:spcPct val="0"/>
              </a:spcAft>
              <a:buClr>
                <a:srgbClr val="AF2828"/>
              </a:buClr>
              <a:buSzPct val="80000"/>
              <a:buFont typeface="Wingdings" panose="05000000000000000000" pitchFamily="2" charset="2"/>
              <a:buChar char="n"/>
            </a:pPr>
            <a:r>
              <a:rPr lang="en-US" sz="2000" dirty="0"/>
              <a:t>Time limit for payment of tax</a:t>
            </a:r>
          </a:p>
          <a:p>
            <a:pPr marL="685800" lvl="1" indent="-228600" eaLnBrk="0" fontAlgn="base" hangingPunct="0">
              <a:spcBef>
                <a:spcPct val="50000"/>
              </a:spcBef>
              <a:spcAft>
                <a:spcPct val="0"/>
              </a:spcAft>
              <a:buClr>
                <a:srgbClr val="AF2828"/>
              </a:buClr>
              <a:buSzPct val="80000"/>
              <a:buFont typeface="Wingdings" panose="05000000000000000000" pitchFamily="2" charset="2"/>
              <a:buChar char="n"/>
            </a:pPr>
            <a:r>
              <a:rPr lang="en-US" sz="2000" dirty="0"/>
              <a:t>Conditions for Waiver</a:t>
            </a:r>
          </a:p>
          <a:p>
            <a:pPr marL="685800" lvl="1" indent="-228600" eaLnBrk="0" fontAlgn="base" hangingPunct="0">
              <a:spcBef>
                <a:spcPct val="50000"/>
              </a:spcBef>
              <a:spcAft>
                <a:spcPct val="0"/>
              </a:spcAft>
              <a:buClr>
                <a:srgbClr val="AF2828"/>
              </a:buClr>
              <a:buSzPct val="80000"/>
              <a:buFont typeface="Wingdings" panose="05000000000000000000" pitchFamily="2" charset="2"/>
              <a:buChar char="n"/>
            </a:pPr>
            <a:r>
              <a:rPr lang="en-US" sz="2000" dirty="0"/>
              <a:t>Process flow of Waiver scheme including Forms and its timeline</a:t>
            </a:r>
          </a:p>
          <a:p>
            <a:pPr marL="685800" lvl="1" indent="-228600" eaLnBrk="0" fontAlgn="base" hangingPunct="0">
              <a:spcBef>
                <a:spcPct val="50000"/>
              </a:spcBef>
              <a:spcAft>
                <a:spcPct val="0"/>
              </a:spcAft>
              <a:buClr>
                <a:srgbClr val="AF2828"/>
              </a:buClr>
              <a:buSzPct val="80000"/>
              <a:buFont typeface="Wingdings" panose="05000000000000000000" pitchFamily="2" charset="2"/>
              <a:buChar char="n"/>
            </a:pPr>
            <a:r>
              <a:rPr lang="en-US" sz="2000" dirty="0"/>
              <a:t>Other Important points</a:t>
            </a:r>
          </a:p>
          <a:p>
            <a:pPr marL="685800" lvl="1" indent="-228600" eaLnBrk="0" fontAlgn="base" hangingPunct="0">
              <a:spcBef>
                <a:spcPct val="50000"/>
              </a:spcBef>
              <a:spcAft>
                <a:spcPct val="0"/>
              </a:spcAft>
              <a:buClr>
                <a:srgbClr val="AF2828"/>
              </a:buClr>
              <a:buSzPct val="80000"/>
              <a:buFont typeface="Wingdings" panose="05000000000000000000" pitchFamily="2" charset="2"/>
              <a:buChar char="n"/>
            </a:pPr>
            <a:r>
              <a:rPr lang="en-US" sz="2000" dirty="0"/>
              <a:t>Application from taxpayer’s dashboard</a:t>
            </a:r>
          </a:p>
          <a:p>
            <a:pPr marL="685800" lvl="1" indent="-228600" eaLnBrk="0" fontAlgn="base" hangingPunct="0">
              <a:spcBef>
                <a:spcPct val="50000"/>
              </a:spcBef>
              <a:spcAft>
                <a:spcPct val="0"/>
              </a:spcAft>
              <a:buClr>
                <a:srgbClr val="AF2828"/>
              </a:buClr>
              <a:buSzPct val="80000"/>
              <a:buFont typeface="Wingdings" panose="05000000000000000000" pitchFamily="2" charset="2"/>
              <a:buChar char="n"/>
            </a:pPr>
            <a:r>
              <a:rPr lang="en-US" sz="2000" dirty="0"/>
              <a:t>Processing of application at BO dashboard</a:t>
            </a:r>
          </a:p>
        </p:txBody>
      </p:sp>
      <p:sp>
        <p:nvSpPr>
          <p:cNvPr id="7" name="Text Placeholder 2">
            <a:extLst>
              <a:ext uri="{FF2B5EF4-FFF2-40B4-BE49-F238E27FC236}">
                <a16:creationId xmlns:a16="http://schemas.microsoft.com/office/drawing/2014/main" xmlns="" id="{9E86923A-56FC-138E-D3AA-2718F39EDE3B}"/>
              </a:ext>
            </a:extLst>
          </p:cNvPr>
          <p:cNvSpPr>
            <a:spLocks noGrp="1"/>
          </p:cNvSpPr>
          <p:nvPr>
            <p:ph type="body" sz="quarter" idx="14"/>
          </p:nvPr>
        </p:nvSpPr>
        <p:spPr>
          <a:xfrm>
            <a:off x="8585" y="589762"/>
            <a:ext cx="12183415" cy="381000"/>
          </a:xfrm>
        </p:spPr>
        <p:txBody>
          <a:bodyPr/>
          <a:lstStyle/>
          <a:p>
            <a:r>
              <a:rPr lang="en-US" b="1" dirty="0">
                <a:latin typeface="+mj-lt"/>
                <a:ea typeface="Calibri" panose="020F0502020204030204" pitchFamily="34" charset="0"/>
                <a:cs typeface="Calibri" panose="020F0502020204030204" pitchFamily="34" charset="0"/>
              </a:rPr>
              <a:t>Section 128A of CGST Act 2017</a:t>
            </a:r>
          </a:p>
        </p:txBody>
      </p:sp>
      <p:sp>
        <p:nvSpPr>
          <p:cNvPr id="2" name="Rectangle 5">
            <a:extLst>
              <a:ext uri="{FF2B5EF4-FFF2-40B4-BE49-F238E27FC236}">
                <a16:creationId xmlns:a16="http://schemas.microsoft.com/office/drawing/2014/main" xmlns="" id="{C794B8ED-1D44-D96D-FA8F-B6FD0A7D6F37}"/>
              </a:ext>
            </a:extLst>
          </p:cNvPr>
          <p:cNvSpPr>
            <a:spLocks noChangeArrowheads="1"/>
          </p:cNvSpPr>
          <p:nvPr/>
        </p:nvSpPr>
        <p:spPr bwMode="gray">
          <a:xfrm>
            <a:off x="936625" y="8708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Tree>
    <p:extLst>
      <p:ext uri="{BB962C8B-B14F-4D97-AF65-F5344CB8AC3E}">
        <p14:creationId xmlns:p14="http://schemas.microsoft.com/office/powerpoint/2010/main" xmlns="" val="54470082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911FD2B-45F2-337E-A6C0-0ECB14E7EBE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6398FDD2-0678-48F6-8653-D118659A3955}"/>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20</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DBD2AAB8-5C8B-24EC-F696-8D1C013F6D6B}"/>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On filing of SPL-02, alert to the Recovery Officer on clinking of </a:t>
            </a:r>
            <a:r>
              <a:rPr lang="en-US" b="1" dirty="0">
                <a:solidFill>
                  <a:schemeClr val="dk1"/>
                </a:solidFill>
              </a:rPr>
              <a:t>bell icon</a:t>
            </a:r>
          </a:p>
        </p:txBody>
      </p:sp>
      <p:sp>
        <p:nvSpPr>
          <p:cNvPr id="7" name="Rectangle 5">
            <a:extLst>
              <a:ext uri="{FF2B5EF4-FFF2-40B4-BE49-F238E27FC236}">
                <a16:creationId xmlns:a16="http://schemas.microsoft.com/office/drawing/2014/main" xmlns="" id="{1FA3FA53-04EA-44E3-EDC4-948D6F2519A3}"/>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a:extLst>
              <a:ext uri="{FF2B5EF4-FFF2-40B4-BE49-F238E27FC236}">
                <a16:creationId xmlns:a16="http://schemas.microsoft.com/office/drawing/2014/main" xmlns="" id="{A1F81CDF-5EF8-4234-BCA4-249CE69F8ADC}"/>
              </a:ext>
            </a:extLst>
          </p:cNvPr>
          <p:cNvPicPr>
            <a:picLocks noChangeAspect="1"/>
          </p:cNvPicPr>
          <p:nvPr/>
        </p:nvPicPr>
        <p:blipFill>
          <a:blip r:embed="rId2">
            <a:extLst>
              <a:ext uri="{28A0092B-C50C-407E-A947-70E740481C1C}">
                <a14:useLocalDpi xmlns:a14="http://schemas.microsoft.com/office/drawing/2010/main" xmlns="" val="0"/>
              </a:ext>
            </a:extLst>
          </a:blip>
          <a:srcRect l="5413" r="5411"/>
          <a:stretch/>
        </p:blipFill>
        <p:spPr bwMode="auto">
          <a:xfrm>
            <a:off x="554183" y="1490330"/>
            <a:ext cx="11083636" cy="4716160"/>
          </a:xfrm>
          <a:prstGeom prst="rect">
            <a:avLst/>
          </a:prstGeom>
          <a:noFill/>
          <a:ln>
            <a:solidFill>
              <a:schemeClr val="bg2"/>
            </a:solidFill>
          </a:ln>
        </p:spPr>
      </p:pic>
      <p:sp>
        <p:nvSpPr>
          <p:cNvPr id="6" name="Rectangle 5">
            <a:extLst>
              <a:ext uri="{FF2B5EF4-FFF2-40B4-BE49-F238E27FC236}">
                <a16:creationId xmlns:a16="http://schemas.microsoft.com/office/drawing/2014/main" xmlns="" id="{B4E695C5-2219-2573-2E2A-5D2F477D40B9}"/>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Alerts to Recovery Officer</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3010858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54B8689-E804-6FB6-8A03-ED7858AB361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8C7A0AFF-93FA-8C5E-9579-B7CFF50AC7B4}"/>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21</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79CB57EE-7433-743D-32EC-F539238F5229}"/>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Navigation Path for, Recovery Officer</a:t>
            </a:r>
          </a:p>
        </p:txBody>
      </p:sp>
      <p:sp>
        <p:nvSpPr>
          <p:cNvPr id="7" name="Rectangle 5">
            <a:extLst>
              <a:ext uri="{FF2B5EF4-FFF2-40B4-BE49-F238E27FC236}">
                <a16:creationId xmlns:a16="http://schemas.microsoft.com/office/drawing/2014/main" xmlns="" id="{C30278C3-6BC6-1D9E-8CD0-9EF1EE51E208}"/>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a:extLst>
              <a:ext uri="{FF2B5EF4-FFF2-40B4-BE49-F238E27FC236}">
                <a16:creationId xmlns:a16="http://schemas.microsoft.com/office/drawing/2014/main" xmlns="" id="{48960AE9-3718-B8B5-22AD-94E0AA3F10B9}"/>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98990" y="1331918"/>
            <a:ext cx="11994021" cy="5229174"/>
          </a:xfrm>
          <a:prstGeom prst="rect">
            <a:avLst/>
          </a:prstGeom>
          <a:noFill/>
          <a:ln>
            <a:solidFill>
              <a:schemeClr val="bg2"/>
            </a:solidFill>
          </a:ln>
        </p:spPr>
      </p:pic>
      <p:sp>
        <p:nvSpPr>
          <p:cNvPr id="6" name="Rectangle 5">
            <a:extLst>
              <a:ext uri="{FF2B5EF4-FFF2-40B4-BE49-F238E27FC236}">
                <a16:creationId xmlns:a16="http://schemas.microsoft.com/office/drawing/2014/main" xmlns="" id="{A48FF56D-1734-C1BE-4654-5493D30B9C07}"/>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Path for Recovery Officer</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1450064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B5F0BC2-FBA7-61B5-08A7-F44757B95F1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7E20F11B-7FF5-8BBE-1E3B-78B6393BF165}"/>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22</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143E6122-9088-E114-425A-EB9C91C3C1C2}"/>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Task created in “</a:t>
            </a:r>
            <a:r>
              <a:rPr lang="en-US" b="1" dirty="0">
                <a:solidFill>
                  <a:schemeClr val="dk1"/>
                </a:solidFill>
              </a:rPr>
              <a:t>My task and Updates</a:t>
            </a:r>
            <a:r>
              <a:rPr lang="en-US" dirty="0">
                <a:solidFill>
                  <a:schemeClr val="dk1"/>
                </a:solidFill>
              </a:rPr>
              <a:t>” </a:t>
            </a:r>
          </a:p>
        </p:txBody>
      </p:sp>
      <p:sp>
        <p:nvSpPr>
          <p:cNvPr id="7" name="Rectangle 5">
            <a:extLst>
              <a:ext uri="{FF2B5EF4-FFF2-40B4-BE49-F238E27FC236}">
                <a16:creationId xmlns:a16="http://schemas.microsoft.com/office/drawing/2014/main" xmlns="" id="{0831F53A-F518-3FC4-C5B5-365A4649C28E}"/>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6" name="Picture 5">
            <a:extLst>
              <a:ext uri="{FF2B5EF4-FFF2-40B4-BE49-F238E27FC236}">
                <a16:creationId xmlns:a16="http://schemas.microsoft.com/office/drawing/2014/main" xmlns="" id="{EEA3E751-3DA7-E319-9DF4-2583D1CA58EF}"/>
              </a:ext>
            </a:extLst>
          </p:cNvPr>
          <p:cNvPicPr>
            <a:picLocks noChangeAspect="1"/>
          </p:cNvPicPr>
          <p:nvPr/>
        </p:nvPicPr>
        <p:blipFill>
          <a:blip r:embed="rId2"/>
          <a:stretch>
            <a:fillRect/>
          </a:stretch>
        </p:blipFill>
        <p:spPr>
          <a:xfrm>
            <a:off x="34995" y="1556051"/>
            <a:ext cx="12122010" cy="4642626"/>
          </a:xfrm>
          <a:prstGeom prst="rect">
            <a:avLst/>
          </a:prstGeom>
          <a:ln>
            <a:solidFill>
              <a:schemeClr val="bg2"/>
            </a:solidFill>
          </a:ln>
        </p:spPr>
      </p:pic>
      <p:sp>
        <p:nvSpPr>
          <p:cNvPr id="8" name="Rectangle 7">
            <a:extLst>
              <a:ext uri="{FF2B5EF4-FFF2-40B4-BE49-F238E27FC236}">
                <a16:creationId xmlns:a16="http://schemas.microsoft.com/office/drawing/2014/main" xmlns="" id="{865280E2-7DE7-FC01-95B0-DB161FF9358B}"/>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My Task &amp; Updates</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293607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531E9A5-148A-52D4-AB90-28A0BD1677F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9FF7A937-0400-5707-CADD-5DB0E60DB208}"/>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23</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443984A1-8D74-725A-4E8F-B8139F2D7B84}"/>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A New tile created called “</a:t>
            </a:r>
            <a:r>
              <a:rPr lang="en-US" b="1" dirty="0">
                <a:solidFill>
                  <a:schemeClr val="dk1"/>
                </a:solidFill>
              </a:rPr>
              <a:t>Waiver Scheme</a:t>
            </a:r>
            <a:r>
              <a:rPr lang="en-US" dirty="0">
                <a:solidFill>
                  <a:schemeClr val="dk1"/>
                </a:solidFill>
              </a:rPr>
              <a:t>”</a:t>
            </a:r>
          </a:p>
        </p:txBody>
      </p:sp>
      <p:sp>
        <p:nvSpPr>
          <p:cNvPr id="7" name="Rectangle 5">
            <a:extLst>
              <a:ext uri="{FF2B5EF4-FFF2-40B4-BE49-F238E27FC236}">
                <a16:creationId xmlns:a16="http://schemas.microsoft.com/office/drawing/2014/main" xmlns="" id="{45B598AA-CD32-549B-8406-444E778142E4}"/>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8" name="Picture 7">
            <a:extLst>
              <a:ext uri="{FF2B5EF4-FFF2-40B4-BE49-F238E27FC236}">
                <a16:creationId xmlns:a16="http://schemas.microsoft.com/office/drawing/2014/main" xmlns="" id="{6C8B834F-DDAA-A088-760C-7B7F4980D4B4}"/>
              </a:ext>
            </a:extLst>
          </p:cNvPr>
          <p:cNvPicPr>
            <a:picLocks noChangeAspect="1"/>
          </p:cNvPicPr>
          <p:nvPr/>
        </p:nvPicPr>
        <p:blipFill>
          <a:blip r:embed="rId2">
            <a:extLst>
              <a:ext uri="{28A0092B-C50C-407E-A947-70E740481C1C}">
                <a14:useLocalDpi xmlns:a14="http://schemas.microsoft.com/office/drawing/2010/main" xmlns="" val="0"/>
              </a:ext>
            </a:extLst>
          </a:blip>
          <a:srcRect t="26962" b="10810"/>
          <a:stretch/>
        </p:blipFill>
        <p:spPr>
          <a:xfrm>
            <a:off x="509022" y="1740451"/>
            <a:ext cx="11173955" cy="4795285"/>
          </a:xfrm>
          <a:prstGeom prst="rect">
            <a:avLst/>
          </a:prstGeom>
          <a:ln>
            <a:solidFill>
              <a:schemeClr val="bg2"/>
            </a:solidFill>
          </a:ln>
        </p:spPr>
      </p:pic>
      <p:sp>
        <p:nvSpPr>
          <p:cNvPr id="9" name="Rectangle 8">
            <a:extLst>
              <a:ext uri="{FF2B5EF4-FFF2-40B4-BE49-F238E27FC236}">
                <a16:creationId xmlns:a16="http://schemas.microsoft.com/office/drawing/2014/main" xmlns="" id="{189925A7-DDF4-E320-2731-5330DDB52A03}"/>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Dashboard</a:t>
            </a:r>
            <a:r>
              <a:rPr lang="en-US" b="1" dirty="0">
                <a:solidFill>
                  <a:srgbClr val="000000"/>
                </a:solidFill>
                <a:latin typeface="+mj-lt"/>
                <a:cs typeface="Arial" pitchFamily="34" charset="0"/>
              </a:rPr>
              <a:t> </a:t>
            </a:r>
          </a:p>
        </p:txBody>
      </p:sp>
      <p:sp>
        <p:nvSpPr>
          <p:cNvPr id="2" name="TextBox 1">
            <a:extLst>
              <a:ext uri="{FF2B5EF4-FFF2-40B4-BE49-F238E27FC236}">
                <a16:creationId xmlns:a16="http://schemas.microsoft.com/office/drawing/2014/main" xmlns="" id="{889E9A03-5CD4-4FAD-07CA-0EF17C86C881}"/>
              </a:ext>
            </a:extLst>
          </p:cNvPr>
          <p:cNvSpPr txBox="1"/>
          <p:nvPr/>
        </p:nvSpPr>
        <p:spPr>
          <a:xfrm>
            <a:off x="579340" y="1282820"/>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On clicking the hyperlink in blue pane, it will redirect to the Search page</a:t>
            </a:r>
          </a:p>
        </p:txBody>
      </p:sp>
    </p:spTree>
    <p:extLst>
      <p:ext uri="{BB962C8B-B14F-4D97-AF65-F5344CB8AC3E}">
        <p14:creationId xmlns:p14="http://schemas.microsoft.com/office/powerpoint/2010/main" xmlns="" val="3086929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9FEC539-782E-5BBC-5E13-AB3D5045059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891D7CD6-4048-9F32-8760-B93BCC4DB344}"/>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24</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2E24DD36-2A57-2587-B954-949451DE6684}"/>
              </a:ext>
            </a:extLst>
          </p:cNvPr>
          <p:cNvSpPr txBox="1"/>
          <p:nvPr/>
        </p:nvSpPr>
        <p:spPr>
          <a:xfrm>
            <a:off x="174989" y="956994"/>
            <a:ext cx="11377274"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Search can be done based on ARN, GSTIN, Type of Application, Status of the case and From &amp; To dates</a:t>
            </a:r>
          </a:p>
        </p:txBody>
      </p:sp>
      <p:sp>
        <p:nvSpPr>
          <p:cNvPr id="7" name="Rectangle 5">
            <a:extLst>
              <a:ext uri="{FF2B5EF4-FFF2-40B4-BE49-F238E27FC236}">
                <a16:creationId xmlns:a16="http://schemas.microsoft.com/office/drawing/2014/main" xmlns="" id="{510D6D67-58AE-3C92-53FD-0082697543B4}"/>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a:extLst>
              <a:ext uri="{FF2B5EF4-FFF2-40B4-BE49-F238E27FC236}">
                <a16:creationId xmlns:a16="http://schemas.microsoft.com/office/drawing/2014/main" xmlns="" id="{A91A2521-528C-435C-68C9-F48B2A988183}"/>
              </a:ext>
            </a:extLst>
          </p:cNvPr>
          <p:cNvPicPr>
            <a:picLocks noChangeAspect="1"/>
          </p:cNvPicPr>
          <p:nvPr/>
        </p:nvPicPr>
        <p:blipFill>
          <a:blip r:embed="rId2">
            <a:extLst>
              <a:ext uri="{28A0092B-C50C-407E-A947-70E740481C1C}">
                <a14:useLocalDpi xmlns:a14="http://schemas.microsoft.com/office/drawing/2010/main" xmlns="" val="0"/>
              </a:ext>
            </a:extLst>
          </a:blip>
          <a:srcRect l="10156" t="6932" r="2748" b="14294"/>
          <a:stretch/>
        </p:blipFill>
        <p:spPr bwMode="auto">
          <a:xfrm>
            <a:off x="226846" y="1400418"/>
            <a:ext cx="11722017" cy="5161546"/>
          </a:xfrm>
          <a:prstGeom prst="rect">
            <a:avLst/>
          </a:prstGeom>
          <a:noFill/>
          <a:ln>
            <a:solidFill>
              <a:schemeClr val="bg2"/>
            </a:solidFill>
          </a:ln>
        </p:spPr>
      </p:pic>
      <p:sp>
        <p:nvSpPr>
          <p:cNvPr id="4" name="Rectangle 3">
            <a:extLst>
              <a:ext uri="{FF2B5EF4-FFF2-40B4-BE49-F238E27FC236}">
                <a16:creationId xmlns:a16="http://schemas.microsoft.com/office/drawing/2014/main" xmlns="" id="{F8A6D3D3-9FC5-6370-21BE-4C422909D4E3}"/>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Search Page</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1495071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E4E3D33-A427-7EAE-B19D-FA3E54B20F5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93D31576-101B-3ADC-FAF2-FDB63AA8BB8E}"/>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25</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4DA03B14-F4D2-94E3-0922-9962B02E0E07}"/>
              </a:ext>
            </a:extLst>
          </p:cNvPr>
          <p:cNvSpPr txBox="1"/>
          <p:nvPr/>
        </p:nvSpPr>
        <p:spPr>
          <a:xfrm>
            <a:off x="172313" y="925462"/>
            <a:ext cx="11379949"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Various statuses on search page</a:t>
            </a:r>
          </a:p>
        </p:txBody>
      </p:sp>
      <p:sp>
        <p:nvSpPr>
          <p:cNvPr id="7" name="Rectangle 5">
            <a:extLst>
              <a:ext uri="{FF2B5EF4-FFF2-40B4-BE49-F238E27FC236}">
                <a16:creationId xmlns:a16="http://schemas.microsoft.com/office/drawing/2014/main" xmlns="" id="{D5E37941-576F-6D2B-1853-5EA84DCAAC2C}"/>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a:extLst>
              <a:ext uri="{FF2B5EF4-FFF2-40B4-BE49-F238E27FC236}">
                <a16:creationId xmlns:a16="http://schemas.microsoft.com/office/drawing/2014/main" xmlns="" id="{607BD094-9051-8EC8-8D06-0C1B199783A4}"/>
              </a:ext>
            </a:extLst>
          </p:cNvPr>
          <p:cNvPicPr>
            <a:picLocks noChangeAspect="1"/>
          </p:cNvPicPr>
          <p:nvPr/>
        </p:nvPicPr>
        <p:blipFill>
          <a:blip r:embed="rId2" cstate="print">
            <a:extLst>
              <a:ext uri="{28A0092B-C50C-407E-A947-70E740481C1C}">
                <a14:useLocalDpi xmlns:a14="http://schemas.microsoft.com/office/drawing/2010/main" xmlns="" val="0"/>
              </a:ext>
            </a:extLst>
          </a:blip>
          <a:srcRect l="9670" t="28021" r="11457" b="11038"/>
          <a:stretch/>
        </p:blipFill>
        <p:spPr>
          <a:xfrm>
            <a:off x="113057" y="1340533"/>
            <a:ext cx="11969696" cy="5197729"/>
          </a:xfrm>
          <a:prstGeom prst="rect">
            <a:avLst/>
          </a:prstGeom>
          <a:ln>
            <a:solidFill>
              <a:schemeClr val="bg2"/>
            </a:solidFill>
          </a:ln>
        </p:spPr>
      </p:pic>
      <p:sp>
        <p:nvSpPr>
          <p:cNvPr id="4" name="Rectangle 3">
            <a:extLst>
              <a:ext uri="{FF2B5EF4-FFF2-40B4-BE49-F238E27FC236}">
                <a16:creationId xmlns:a16="http://schemas.microsoft.com/office/drawing/2014/main" xmlns="" id="{6410DF75-F38D-D39E-364E-406FC3BAFF34}"/>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Search Page</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2167612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C44E036-9F91-90E8-587B-6F3F4FC6E4F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7F21B4B4-DC05-F9D7-3D3F-C0F6133216A3}"/>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26</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D5C3E721-D757-91F9-9206-27EE51946793}"/>
              </a:ext>
            </a:extLst>
          </p:cNvPr>
          <p:cNvSpPr txBox="1"/>
          <p:nvPr/>
        </p:nvSpPr>
        <p:spPr>
          <a:xfrm>
            <a:off x="285044"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On click of “Waiver Application Filed” link on home screen</a:t>
            </a:r>
          </a:p>
        </p:txBody>
      </p:sp>
      <p:sp>
        <p:nvSpPr>
          <p:cNvPr id="7" name="Rectangle 5">
            <a:extLst>
              <a:ext uri="{FF2B5EF4-FFF2-40B4-BE49-F238E27FC236}">
                <a16:creationId xmlns:a16="http://schemas.microsoft.com/office/drawing/2014/main" xmlns="" id="{1F3E71EE-81E4-B8C5-3895-8088ECDB815B}"/>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a:extLst>
              <a:ext uri="{FF2B5EF4-FFF2-40B4-BE49-F238E27FC236}">
                <a16:creationId xmlns:a16="http://schemas.microsoft.com/office/drawing/2014/main" xmlns="" id="{4E39E5CC-89B0-A018-D97A-0A9501A14205}"/>
              </a:ext>
            </a:extLst>
          </p:cNvPr>
          <p:cNvPicPr>
            <a:picLocks noChangeAspect="1"/>
          </p:cNvPicPr>
          <p:nvPr/>
        </p:nvPicPr>
        <p:blipFill>
          <a:blip r:embed="rId2">
            <a:extLst>
              <a:ext uri="{28A0092B-C50C-407E-A947-70E740481C1C}">
                <a14:useLocalDpi xmlns:a14="http://schemas.microsoft.com/office/drawing/2010/main" xmlns="" val="0"/>
              </a:ext>
            </a:extLst>
          </a:blip>
          <a:srcRect l="21986" t="36543" r="4773" b="17366"/>
          <a:stretch/>
        </p:blipFill>
        <p:spPr>
          <a:xfrm>
            <a:off x="338116" y="1417320"/>
            <a:ext cx="11562930" cy="4922058"/>
          </a:xfrm>
          <a:prstGeom prst="rect">
            <a:avLst/>
          </a:prstGeom>
          <a:ln>
            <a:solidFill>
              <a:schemeClr val="bg2"/>
            </a:solidFill>
          </a:ln>
        </p:spPr>
      </p:pic>
      <p:sp>
        <p:nvSpPr>
          <p:cNvPr id="4" name="Rectangle 3">
            <a:extLst>
              <a:ext uri="{FF2B5EF4-FFF2-40B4-BE49-F238E27FC236}">
                <a16:creationId xmlns:a16="http://schemas.microsoft.com/office/drawing/2014/main" xmlns="" id="{64B1BE90-4D31-D8A4-4C1F-8868950A5733}"/>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Search Page</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26735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F09B5D5-2A11-FC74-2EFD-3C668A04677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62F58878-D1C1-2965-1A67-9B1F9C348648}"/>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27</a:t>
            </a:fld>
            <a:endParaRPr lang="en-US">
              <a:solidFill>
                <a:prstClr val="black">
                  <a:tint val="75000"/>
                </a:prstClr>
              </a:solidFill>
            </a:endParaRPr>
          </a:p>
        </p:txBody>
      </p:sp>
      <p:sp>
        <p:nvSpPr>
          <p:cNvPr id="7" name="Rectangle 5">
            <a:extLst>
              <a:ext uri="{FF2B5EF4-FFF2-40B4-BE49-F238E27FC236}">
                <a16:creationId xmlns:a16="http://schemas.microsoft.com/office/drawing/2014/main" xmlns="" id="{1C11C74E-2CDA-6473-3E7D-A56837A436D8}"/>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5">
            <a:extLst>
              <a:ext uri="{FF2B5EF4-FFF2-40B4-BE49-F238E27FC236}">
                <a16:creationId xmlns:a16="http://schemas.microsoft.com/office/drawing/2014/main" xmlns="" id="{29BCD31D-61C0-B0C1-46F3-441E1AFF17E2}"/>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US" b="1" dirty="0">
                <a:solidFill>
                  <a:srgbClr val="000000"/>
                </a:solidFill>
                <a:latin typeface="+mj-lt"/>
                <a:cs typeface="Arial" pitchFamily="34" charset="0"/>
              </a:rPr>
              <a:t>Process flow at Back Office</a:t>
            </a:r>
          </a:p>
        </p:txBody>
      </p:sp>
      <p:graphicFrame>
        <p:nvGraphicFramePr>
          <p:cNvPr id="13" name="Diagram 12">
            <a:extLst>
              <a:ext uri="{FF2B5EF4-FFF2-40B4-BE49-F238E27FC236}">
                <a16:creationId xmlns:a16="http://schemas.microsoft.com/office/drawing/2014/main" xmlns="" id="{A4DE8494-12D9-AEC2-C49D-25322615D590}"/>
              </a:ext>
            </a:extLst>
          </p:cNvPr>
          <p:cNvGraphicFramePr/>
          <p:nvPr>
            <p:extLst>
              <p:ext uri="{D42A27DB-BD31-4B8C-83A1-F6EECF244321}">
                <p14:modId xmlns:p14="http://schemas.microsoft.com/office/powerpoint/2010/main" xmlns="" val="3473275177"/>
              </p:ext>
            </p:extLst>
          </p:nvPr>
        </p:nvGraphicFramePr>
        <p:xfrm>
          <a:off x="432943" y="841663"/>
          <a:ext cx="11326114" cy="4926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xmlns="" id="{8D0B72DD-CCA3-06DD-EA12-A340514ABFA1}"/>
              </a:ext>
            </a:extLst>
          </p:cNvPr>
          <p:cNvGrpSpPr/>
          <p:nvPr/>
        </p:nvGrpSpPr>
        <p:grpSpPr>
          <a:xfrm>
            <a:off x="225885" y="5531756"/>
            <a:ext cx="1107330" cy="425487"/>
            <a:chOff x="6936738" y="2864846"/>
            <a:chExt cx="892966" cy="425487"/>
          </a:xfrm>
        </p:grpSpPr>
        <p:sp>
          <p:nvSpPr>
            <p:cNvPr id="4" name="Rectangle 3">
              <a:extLst>
                <a:ext uri="{FF2B5EF4-FFF2-40B4-BE49-F238E27FC236}">
                  <a16:creationId xmlns:a16="http://schemas.microsoft.com/office/drawing/2014/main" xmlns="" id="{67CB29EB-FBBF-3694-D37B-BB8E8C37E2FF}"/>
                </a:ext>
              </a:extLst>
            </p:cNvPr>
            <p:cNvSpPr/>
            <p:nvPr/>
          </p:nvSpPr>
          <p:spPr>
            <a:xfrm>
              <a:off x="6978729" y="2864846"/>
              <a:ext cx="850975" cy="425487"/>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b="1"/>
            </a:p>
          </p:txBody>
        </p:sp>
        <p:sp>
          <p:nvSpPr>
            <p:cNvPr id="6" name="TextBox 5">
              <a:extLst>
                <a:ext uri="{FF2B5EF4-FFF2-40B4-BE49-F238E27FC236}">
                  <a16:creationId xmlns:a16="http://schemas.microsoft.com/office/drawing/2014/main" xmlns="" id="{5BB7F0E7-EC6C-461D-D470-0D0A8C5C810C}"/>
                </a:ext>
              </a:extLst>
            </p:cNvPr>
            <p:cNvSpPr txBox="1"/>
            <p:nvPr/>
          </p:nvSpPr>
          <p:spPr>
            <a:xfrm>
              <a:off x="6936738" y="2864846"/>
              <a:ext cx="850975" cy="4254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Action Tabs</a:t>
              </a:r>
            </a:p>
          </p:txBody>
        </p:sp>
      </p:grpSp>
      <p:grpSp>
        <p:nvGrpSpPr>
          <p:cNvPr id="8" name="Group 7">
            <a:extLst>
              <a:ext uri="{FF2B5EF4-FFF2-40B4-BE49-F238E27FC236}">
                <a16:creationId xmlns:a16="http://schemas.microsoft.com/office/drawing/2014/main" xmlns="" id="{CB570736-431E-1E64-CCB3-6E49D40B8FFF}"/>
              </a:ext>
            </a:extLst>
          </p:cNvPr>
          <p:cNvGrpSpPr/>
          <p:nvPr/>
        </p:nvGrpSpPr>
        <p:grpSpPr>
          <a:xfrm>
            <a:off x="290141" y="6035064"/>
            <a:ext cx="1055258" cy="425487"/>
            <a:chOff x="345569" y="2151557"/>
            <a:chExt cx="850975" cy="425487"/>
          </a:xfrm>
        </p:grpSpPr>
        <p:sp>
          <p:nvSpPr>
            <p:cNvPr id="9" name="Rectangle 8">
              <a:extLst>
                <a:ext uri="{FF2B5EF4-FFF2-40B4-BE49-F238E27FC236}">
                  <a16:creationId xmlns:a16="http://schemas.microsoft.com/office/drawing/2014/main" xmlns="" id="{56E3D019-0869-663F-19F6-08090E7256C4}"/>
                </a:ext>
              </a:extLst>
            </p:cNvPr>
            <p:cNvSpPr/>
            <p:nvPr/>
          </p:nvSpPr>
          <p:spPr>
            <a:xfrm>
              <a:off x="345569" y="2151557"/>
              <a:ext cx="850975" cy="425487"/>
            </a:xfrm>
            <a:prstGeom prst="rect">
              <a:avLst/>
            </a:prstGeom>
            <a:solidFill>
              <a:schemeClr val="accent4">
                <a:lumMod val="60000"/>
                <a:lumOff val="40000"/>
              </a:schemeClr>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en-US" b="1"/>
            </a:p>
          </p:txBody>
        </p:sp>
        <p:sp>
          <p:nvSpPr>
            <p:cNvPr id="10" name="TextBox 9">
              <a:extLst>
                <a:ext uri="{FF2B5EF4-FFF2-40B4-BE49-F238E27FC236}">
                  <a16:creationId xmlns:a16="http://schemas.microsoft.com/office/drawing/2014/main" xmlns="" id="{F1E87C11-8C08-5914-0D18-6438BEDDF7FA}"/>
                </a:ext>
              </a:extLst>
            </p:cNvPr>
            <p:cNvSpPr txBox="1"/>
            <p:nvPr/>
          </p:nvSpPr>
          <p:spPr>
            <a:xfrm>
              <a:off x="345569" y="2151557"/>
              <a:ext cx="850975" cy="4254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View Tabs</a:t>
              </a:r>
            </a:p>
          </p:txBody>
        </p:sp>
      </p:grpSp>
    </p:spTree>
    <p:extLst>
      <p:ext uri="{BB962C8B-B14F-4D97-AF65-F5344CB8AC3E}">
        <p14:creationId xmlns:p14="http://schemas.microsoft.com/office/powerpoint/2010/main" xmlns="" val="365849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F9823B8-5E83-4E6A-FCCF-D63522A14B7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5A21C044-4041-BA59-DC0A-9A7E9BAF9B73}"/>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28</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43E8FD6A-599D-615E-9281-DBAC2C970EF6}"/>
              </a:ext>
            </a:extLst>
          </p:cNvPr>
          <p:cNvSpPr txBox="1"/>
          <p:nvPr/>
        </p:nvSpPr>
        <p:spPr>
          <a:xfrm>
            <a:off x="505765" y="925462"/>
            <a:ext cx="10983433"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Case folder on clicking of the ARN. In Application section, officer can view the application along with attachment made by taxpayer</a:t>
            </a:r>
          </a:p>
        </p:txBody>
      </p:sp>
      <p:sp>
        <p:nvSpPr>
          <p:cNvPr id="7" name="Rectangle 5">
            <a:extLst>
              <a:ext uri="{FF2B5EF4-FFF2-40B4-BE49-F238E27FC236}">
                <a16:creationId xmlns:a16="http://schemas.microsoft.com/office/drawing/2014/main" xmlns="" id="{8C645BED-519F-9251-32B4-DA51F7340356}"/>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a:extLst>
              <a:ext uri="{FF2B5EF4-FFF2-40B4-BE49-F238E27FC236}">
                <a16:creationId xmlns:a16="http://schemas.microsoft.com/office/drawing/2014/main" xmlns="" id="{1BF30B1D-005E-AD7C-267B-071B15F6709F}"/>
              </a:ext>
            </a:extLst>
          </p:cNvPr>
          <p:cNvPicPr>
            <a:picLocks noChangeAspect="1"/>
          </p:cNvPicPr>
          <p:nvPr/>
        </p:nvPicPr>
        <p:blipFill>
          <a:blip r:embed="rId2" cstate="print">
            <a:extLst>
              <a:ext uri="{28A0092B-C50C-407E-A947-70E740481C1C}">
                <a14:useLocalDpi xmlns:a14="http://schemas.microsoft.com/office/drawing/2010/main" xmlns="" val="0"/>
              </a:ext>
            </a:extLst>
          </a:blip>
          <a:srcRect l="20200" t="33723" r="22022" b="19924"/>
          <a:stretch/>
        </p:blipFill>
        <p:spPr>
          <a:xfrm>
            <a:off x="569480" y="1577386"/>
            <a:ext cx="11022560" cy="4975854"/>
          </a:xfrm>
          <a:prstGeom prst="rect">
            <a:avLst/>
          </a:prstGeom>
          <a:ln>
            <a:solidFill>
              <a:schemeClr val="bg2"/>
            </a:solidFill>
          </a:ln>
        </p:spPr>
      </p:pic>
      <p:sp>
        <p:nvSpPr>
          <p:cNvPr id="4" name="Rectangle 3">
            <a:extLst>
              <a:ext uri="{FF2B5EF4-FFF2-40B4-BE49-F238E27FC236}">
                <a16:creationId xmlns:a16="http://schemas.microsoft.com/office/drawing/2014/main" xmlns="" id="{1927DE0F-6621-36A7-7E1C-9C64C21998F6}"/>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Case Folder</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1562194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87B0816-5308-CE02-A78D-F2C7B4D358B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31246703-AE84-0ACB-6112-7C63EAFECCA2}"/>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29</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693D5F0F-0606-0552-38EB-FE660C5410E3}"/>
              </a:ext>
            </a:extLst>
          </p:cNvPr>
          <p:cNvSpPr txBox="1"/>
          <p:nvPr/>
        </p:nvSpPr>
        <p:spPr>
          <a:xfrm>
            <a:off x="568829" y="925462"/>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Notices tab</a:t>
            </a:r>
          </a:p>
        </p:txBody>
      </p:sp>
      <p:sp>
        <p:nvSpPr>
          <p:cNvPr id="7" name="Rectangle 5">
            <a:extLst>
              <a:ext uri="{FF2B5EF4-FFF2-40B4-BE49-F238E27FC236}">
                <a16:creationId xmlns:a16="http://schemas.microsoft.com/office/drawing/2014/main" xmlns="" id="{6F06A9ED-1C31-961D-2028-311605E11BD2}"/>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a:extLst>
              <a:ext uri="{FF2B5EF4-FFF2-40B4-BE49-F238E27FC236}">
                <a16:creationId xmlns:a16="http://schemas.microsoft.com/office/drawing/2014/main" xmlns="" id="{77E330E8-0E25-F0B6-306C-05A58E220D36}"/>
              </a:ext>
            </a:extLst>
          </p:cNvPr>
          <p:cNvPicPr>
            <a:picLocks noChangeAspect="1"/>
          </p:cNvPicPr>
          <p:nvPr/>
        </p:nvPicPr>
        <p:blipFill>
          <a:blip r:embed="rId2"/>
          <a:srcRect l="16248" t="30231" r="17622" b="9185"/>
          <a:stretch/>
        </p:blipFill>
        <p:spPr>
          <a:xfrm>
            <a:off x="568829" y="1314393"/>
            <a:ext cx="10983433" cy="5120756"/>
          </a:xfrm>
          <a:prstGeom prst="rect">
            <a:avLst/>
          </a:prstGeom>
          <a:ln>
            <a:solidFill>
              <a:schemeClr val="bg2"/>
            </a:solidFill>
          </a:ln>
        </p:spPr>
      </p:pic>
      <p:sp>
        <p:nvSpPr>
          <p:cNvPr id="4" name="Rectangle 3">
            <a:extLst>
              <a:ext uri="{FF2B5EF4-FFF2-40B4-BE49-F238E27FC236}">
                <a16:creationId xmlns:a16="http://schemas.microsoft.com/office/drawing/2014/main" xmlns="" id="{E17DEA69-4CD0-B43A-B7CC-95485E59750C}"/>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Notice</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1938836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A2CD456-6A34-C1DC-09ED-C131B3797C61}"/>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xmlns="" id="{C02B2E00-B905-01AD-C293-D93D5CCA4330}"/>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US" b="1" dirty="0">
                <a:solidFill>
                  <a:srgbClr val="000000"/>
                </a:solidFill>
                <a:latin typeface="+mj-lt"/>
                <a:cs typeface="Arial" pitchFamily="34" charset="0"/>
              </a:rPr>
              <a:t>Overview </a:t>
            </a:r>
          </a:p>
        </p:txBody>
      </p:sp>
      <p:sp>
        <p:nvSpPr>
          <p:cNvPr id="3" name="Rectangle: Rounded Corners 2">
            <a:extLst>
              <a:ext uri="{FF2B5EF4-FFF2-40B4-BE49-F238E27FC236}">
                <a16:creationId xmlns:a16="http://schemas.microsoft.com/office/drawing/2014/main" xmlns="" id="{0DB9B84A-8898-A2F2-D2ED-1D54546421BF}"/>
              </a:ext>
            </a:extLst>
          </p:cNvPr>
          <p:cNvSpPr/>
          <p:nvPr/>
        </p:nvSpPr>
        <p:spPr bwMode="auto">
          <a:xfrm>
            <a:off x="236471" y="1847314"/>
            <a:ext cx="5481145" cy="772511"/>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bg1"/>
                </a:solidFill>
                <a:effectLst/>
                <a:latin typeface="Trebuchet MS" pitchFamily="34" charset="0"/>
              </a:rPr>
              <a:t>Notice or statement issued under section 73 but no order passed or</a:t>
            </a:r>
          </a:p>
        </p:txBody>
      </p:sp>
      <p:sp>
        <p:nvSpPr>
          <p:cNvPr id="6" name="Rectangle: Rounded Corners 5">
            <a:extLst>
              <a:ext uri="{FF2B5EF4-FFF2-40B4-BE49-F238E27FC236}">
                <a16:creationId xmlns:a16="http://schemas.microsoft.com/office/drawing/2014/main" xmlns="" id="{8D142CE8-98B5-B480-A13A-6BDA50427E1A}"/>
              </a:ext>
            </a:extLst>
          </p:cNvPr>
          <p:cNvSpPr/>
          <p:nvPr/>
        </p:nvSpPr>
        <p:spPr bwMode="auto">
          <a:xfrm>
            <a:off x="236467" y="2917308"/>
            <a:ext cx="5481145" cy="1129296"/>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bg1"/>
                </a:solidFill>
                <a:effectLst/>
                <a:latin typeface="Trebuchet MS" pitchFamily="34" charset="0"/>
              </a:rPr>
              <a:t>Order issued under section 73 and no order issued by Appellate Authority or Revisional Authority or </a:t>
            </a:r>
          </a:p>
        </p:txBody>
      </p:sp>
      <p:sp>
        <p:nvSpPr>
          <p:cNvPr id="8" name="Rectangle: Rounded Corners 7">
            <a:extLst>
              <a:ext uri="{FF2B5EF4-FFF2-40B4-BE49-F238E27FC236}">
                <a16:creationId xmlns:a16="http://schemas.microsoft.com/office/drawing/2014/main" xmlns="" id="{21EC9623-4660-46E1-AF1A-D21259A5778A}"/>
              </a:ext>
            </a:extLst>
          </p:cNvPr>
          <p:cNvSpPr/>
          <p:nvPr/>
        </p:nvSpPr>
        <p:spPr bwMode="auto">
          <a:xfrm>
            <a:off x="236468" y="4344087"/>
            <a:ext cx="5481145" cy="1129296"/>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bg1"/>
                </a:solidFill>
                <a:effectLst/>
                <a:latin typeface="Trebuchet MS" pitchFamily="34" charset="0"/>
              </a:rPr>
              <a:t>Order issued by Appellate Authority or Revisional Authority, and no order passed by Appellate Tribunal</a:t>
            </a:r>
          </a:p>
        </p:txBody>
      </p:sp>
      <p:sp>
        <p:nvSpPr>
          <p:cNvPr id="10" name="Rectangle: Rounded Corners 9">
            <a:extLst>
              <a:ext uri="{FF2B5EF4-FFF2-40B4-BE49-F238E27FC236}">
                <a16:creationId xmlns:a16="http://schemas.microsoft.com/office/drawing/2014/main" xmlns="" id="{4B39975C-0590-3334-39B4-16666B1549D5}"/>
              </a:ext>
            </a:extLst>
          </p:cNvPr>
          <p:cNvSpPr/>
          <p:nvPr/>
        </p:nvSpPr>
        <p:spPr bwMode="auto">
          <a:xfrm>
            <a:off x="6432332" y="1847313"/>
            <a:ext cx="1187669" cy="772511"/>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bg1"/>
                </a:solidFill>
                <a:effectLst/>
                <a:latin typeface="Trebuchet MS" pitchFamily="34" charset="0"/>
              </a:rPr>
              <a:t>SPL-01</a:t>
            </a:r>
          </a:p>
        </p:txBody>
      </p:sp>
      <p:sp>
        <p:nvSpPr>
          <p:cNvPr id="14" name="Rectangle: Rounded Corners 13">
            <a:extLst>
              <a:ext uri="{FF2B5EF4-FFF2-40B4-BE49-F238E27FC236}">
                <a16:creationId xmlns:a16="http://schemas.microsoft.com/office/drawing/2014/main" xmlns="" id="{40A9B0AA-84C6-74D8-BBFA-86E1EC4F386D}"/>
              </a:ext>
            </a:extLst>
          </p:cNvPr>
          <p:cNvSpPr/>
          <p:nvPr/>
        </p:nvSpPr>
        <p:spPr bwMode="auto">
          <a:xfrm>
            <a:off x="8041680" y="1768491"/>
            <a:ext cx="1639614" cy="2966112"/>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bg1"/>
                </a:solidFill>
                <a:effectLst/>
                <a:latin typeface="Trebuchet MS" pitchFamily="34" charset="0"/>
              </a:rPr>
              <a:t>Tax Periods</a:t>
            </a:r>
          </a:p>
          <a:p>
            <a:pPr marL="0" marR="0" indent="0" algn="ctr" defTabSz="914400" rtl="0" eaLnBrk="0" fontAlgn="base" latinLnBrk="0" hangingPunct="0">
              <a:lnSpc>
                <a:spcPct val="100000"/>
              </a:lnSpc>
              <a:spcBef>
                <a:spcPct val="0"/>
              </a:spcBef>
              <a:spcAft>
                <a:spcPct val="0"/>
              </a:spcAft>
              <a:buClrTx/>
              <a:buSzTx/>
              <a:buFontTx/>
              <a:buNone/>
              <a:tabLst/>
            </a:pPr>
            <a:endParaRPr lang="en-US" sz="2200" dirty="0">
              <a:solidFill>
                <a:schemeClr val="bg1"/>
              </a:solidFill>
              <a:latin typeface="Trebuchet M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bg1"/>
                </a:solidFill>
                <a:effectLst/>
                <a:latin typeface="Trebuchet MS" pitchFamily="34" charset="0"/>
              </a:rPr>
              <a:t>2017-18</a:t>
            </a:r>
          </a:p>
          <a:p>
            <a:pPr marL="0" marR="0" indent="0" algn="ctr" defTabSz="914400" rtl="0" eaLnBrk="0" fontAlgn="base" latinLnBrk="0" hangingPunct="0">
              <a:lnSpc>
                <a:spcPct val="100000"/>
              </a:lnSpc>
              <a:spcBef>
                <a:spcPct val="0"/>
              </a:spcBef>
              <a:spcAft>
                <a:spcPct val="0"/>
              </a:spcAft>
              <a:buClrTx/>
              <a:buSzTx/>
              <a:buFontTx/>
              <a:buNone/>
              <a:tabLst/>
            </a:pPr>
            <a:endParaRPr lang="en-US" sz="2200" dirty="0">
              <a:solidFill>
                <a:schemeClr val="bg1"/>
              </a:solidFill>
              <a:latin typeface="Trebuchet MS" pitchFamily="34" charset="0"/>
            </a:endParaRPr>
          </a:p>
          <a:p>
            <a:pPr algn="ctr" eaLnBrk="0" fontAlgn="base" hangingPunct="0">
              <a:spcBef>
                <a:spcPct val="0"/>
              </a:spcBef>
              <a:spcAft>
                <a:spcPct val="0"/>
              </a:spcAft>
            </a:pPr>
            <a:r>
              <a:rPr kumimoji="0" lang="en-US" sz="2200" b="0" i="0" u="none" strike="noStrike" cap="none" normalizeH="0" baseline="0" dirty="0">
                <a:ln>
                  <a:noFill/>
                </a:ln>
                <a:solidFill>
                  <a:schemeClr val="bg1"/>
                </a:solidFill>
                <a:effectLst/>
                <a:latin typeface="Trebuchet MS" pitchFamily="34" charset="0"/>
              </a:rPr>
              <a:t>2018-19</a:t>
            </a:r>
          </a:p>
          <a:p>
            <a:pPr algn="ctr" eaLnBrk="0" fontAlgn="base" hangingPunct="0">
              <a:spcBef>
                <a:spcPct val="0"/>
              </a:spcBef>
              <a:spcAft>
                <a:spcPct val="0"/>
              </a:spcAft>
            </a:pPr>
            <a:endParaRPr lang="en-US" sz="2200" dirty="0">
              <a:solidFill>
                <a:schemeClr val="bg1"/>
              </a:solidFill>
              <a:latin typeface="Trebuchet MS" pitchFamily="34" charset="0"/>
            </a:endParaRPr>
          </a:p>
          <a:p>
            <a:pPr algn="ctr" eaLnBrk="0" fontAlgn="base" hangingPunct="0">
              <a:spcBef>
                <a:spcPct val="0"/>
              </a:spcBef>
              <a:spcAft>
                <a:spcPct val="0"/>
              </a:spcAft>
            </a:pPr>
            <a:r>
              <a:rPr kumimoji="0" lang="en-US" sz="2200" b="0" i="0" u="none" strike="noStrike" cap="none" normalizeH="0" baseline="0" dirty="0">
                <a:ln>
                  <a:noFill/>
                </a:ln>
                <a:solidFill>
                  <a:schemeClr val="bg1"/>
                </a:solidFill>
                <a:effectLst/>
                <a:latin typeface="Trebuchet MS" pitchFamily="34" charset="0"/>
              </a:rPr>
              <a:t>2019-20</a:t>
            </a:r>
          </a:p>
          <a:p>
            <a:pPr algn="ctr" eaLnBrk="0" fontAlgn="base" hangingPunct="0">
              <a:spcBef>
                <a:spcPct val="0"/>
              </a:spcBef>
              <a:spcAft>
                <a:spcPct val="0"/>
              </a:spcAft>
            </a:pPr>
            <a:endParaRPr kumimoji="0" lang="en-US" sz="2200" b="0" i="0" u="none" strike="noStrike" cap="none" normalizeH="0" baseline="0" dirty="0">
              <a:ln>
                <a:noFill/>
              </a:ln>
              <a:solidFill>
                <a:schemeClr val="bg1"/>
              </a:solidFill>
              <a:effectLst/>
              <a:latin typeface="Trebuchet M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bg1"/>
              </a:solidFill>
              <a:effectLst/>
              <a:latin typeface="Trebuchet MS" pitchFamily="34" charset="0"/>
            </a:endParaRPr>
          </a:p>
        </p:txBody>
      </p:sp>
      <p:sp>
        <p:nvSpPr>
          <p:cNvPr id="15" name="Rectangle: Rounded Corners 14">
            <a:extLst>
              <a:ext uri="{FF2B5EF4-FFF2-40B4-BE49-F238E27FC236}">
                <a16:creationId xmlns:a16="http://schemas.microsoft.com/office/drawing/2014/main" xmlns="" id="{BF8D641A-6FF6-AFF8-CD2B-220B291D409E}"/>
              </a:ext>
            </a:extLst>
          </p:cNvPr>
          <p:cNvSpPr/>
          <p:nvPr/>
        </p:nvSpPr>
        <p:spPr bwMode="auto">
          <a:xfrm>
            <a:off x="10054407" y="1755489"/>
            <a:ext cx="1983933" cy="4393063"/>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rebuchet MS" pitchFamily="34" charset="0"/>
              </a:rPr>
              <a:t>Not Applicable for:</a:t>
            </a:r>
          </a:p>
          <a:p>
            <a:pPr marL="0" marR="0" indent="0" algn="l" defTabSz="914400" rtl="0" eaLnBrk="0" fontAlgn="base" latinLnBrk="0" hangingPunct="0">
              <a:lnSpc>
                <a:spcPct val="100000"/>
              </a:lnSpc>
              <a:spcBef>
                <a:spcPct val="0"/>
              </a:spcBef>
              <a:spcAft>
                <a:spcPct val="0"/>
              </a:spcAft>
              <a:buClrTx/>
              <a:buSzTx/>
              <a:buFontTx/>
              <a:buNone/>
              <a:tabLst/>
            </a:pPr>
            <a:endParaRPr lang="en-US" sz="1200" dirty="0">
              <a:solidFill>
                <a:schemeClr val="bg1"/>
              </a:solidFill>
              <a:latin typeface="Trebuchet MS" pitchFamily="34" charset="0"/>
            </a:endParaRP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2000" b="0" i="0" u="none" strike="noStrike" cap="none" normalizeH="0" baseline="0" dirty="0">
                <a:ln>
                  <a:noFill/>
                </a:ln>
                <a:solidFill>
                  <a:schemeClr val="bg1"/>
                </a:solidFill>
                <a:effectLst/>
                <a:latin typeface="Trebuchet MS" pitchFamily="34" charset="0"/>
              </a:rPr>
              <a:t>Erroneous refund</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2000" b="0" i="0" u="none" strike="noStrike" cap="none" normalizeH="0" baseline="0" dirty="0">
                <a:ln>
                  <a:noFill/>
                </a:ln>
                <a:solidFill>
                  <a:schemeClr val="bg1"/>
                </a:solidFill>
                <a:effectLst/>
                <a:latin typeface="Trebuchet MS" pitchFamily="34" charset="0"/>
              </a:rPr>
              <a:t>Demand pertaining to period other than 1st July 2017 to 31st March 2020</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Trebuchet MS"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2000" dirty="0">
              <a:solidFill>
                <a:schemeClr val="bg1"/>
              </a:solidFill>
              <a:latin typeface="Trebuchet MS"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Trebuchet MS" pitchFamily="34" charset="0"/>
            </a:endParaRPr>
          </a:p>
        </p:txBody>
      </p:sp>
      <p:sp>
        <p:nvSpPr>
          <p:cNvPr id="16" name="Rectangle: Rounded Corners 15">
            <a:extLst>
              <a:ext uri="{FF2B5EF4-FFF2-40B4-BE49-F238E27FC236}">
                <a16:creationId xmlns:a16="http://schemas.microsoft.com/office/drawing/2014/main" xmlns="" id="{3B0DAC2F-A19D-DE74-2662-4392AEE79E25}"/>
              </a:ext>
            </a:extLst>
          </p:cNvPr>
          <p:cNvSpPr/>
          <p:nvPr/>
        </p:nvSpPr>
        <p:spPr bwMode="auto">
          <a:xfrm>
            <a:off x="6406051" y="3801209"/>
            <a:ext cx="1187669" cy="772511"/>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bg1"/>
                </a:solidFill>
                <a:effectLst/>
                <a:latin typeface="Trebuchet MS" pitchFamily="34" charset="0"/>
              </a:rPr>
              <a:t>SPL-02</a:t>
            </a:r>
          </a:p>
        </p:txBody>
      </p:sp>
      <p:sp>
        <p:nvSpPr>
          <p:cNvPr id="17" name="Right Brace 16">
            <a:extLst>
              <a:ext uri="{FF2B5EF4-FFF2-40B4-BE49-F238E27FC236}">
                <a16:creationId xmlns:a16="http://schemas.microsoft.com/office/drawing/2014/main" xmlns="" id="{6D0AD0F8-46D1-5442-C3F2-2A41B33980CC}"/>
              </a:ext>
            </a:extLst>
          </p:cNvPr>
          <p:cNvSpPr/>
          <p:nvPr/>
        </p:nvSpPr>
        <p:spPr bwMode="auto">
          <a:xfrm>
            <a:off x="5738635" y="3049408"/>
            <a:ext cx="646391" cy="2266105"/>
          </a:xfrm>
          <a:prstGeom prst="rightBrac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34" charset="0"/>
            </a:endParaRPr>
          </a:p>
        </p:txBody>
      </p:sp>
      <p:cxnSp>
        <p:nvCxnSpPr>
          <p:cNvPr id="22" name="Straight Arrow Connector 21">
            <a:extLst>
              <a:ext uri="{FF2B5EF4-FFF2-40B4-BE49-F238E27FC236}">
                <a16:creationId xmlns:a16="http://schemas.microsoft.com/office/drawing/2014/main" xmlns="" id="{BDF6BF14-B016-CBAB-3CC5-22AA3982EE07}"/>
              </a:ext>
            </a:extLst>
          </p:cNvPr>
          <p:cNvCxnSpPr>
            <a:stCxn id="3" idx="3"/>
            <a:endCxn id="10" idx="1"/>
          </p:cNvCxnSpPr>
          <p:nvPr/>
        </p:nvCxnSpPr>
        <p:spPr bwMode="auto">
          <a:xfrm flipV="1">
            <a:off x="5717616" y="2233569"/>
            <a:ext cx="714716" cy="1"/>
          </a:xfrm>
          <a:prstGeom prst="straightConnector1">
            <a:avLst/>
          </a:prstGeom>
          <a:ln>
            <a:headEnd type="none" w="med" len="med"/>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xmlns="" id="{402CD500-ECB2-C522-023A-B920D77CD522}"/>
              </a:ext>
            </a:extLst>
          </p:cNvPr>
          <p:cNvSpPr txBox="1"/>
          <p:nvPr/>
        </p:nvSpPr>
        <p:spPr>
          <a:xfrm>
            <a:off x="-13096" y="920838"/>
            <a:ext cx="12192000" cy="769441"/>
          </a:xfrm>
          <a:prstGeom prst="rect">
            <a:avLst/>
          </a:prstGeom>
          <a:noFill/>
        </p:spPr>
        <p:txBody>
          <a:bodyPr wrap="square">
            <a:spAutoFit/>
          </a:bodyPr>
          <a:lstStyle/>
          <a:p>
            <a:pPr algn="ctr"/>
            <a:r>
              <a:rPr lang="en-US" sz="2200" b="1" dirty="0">
                <a:ln w="0"/>
                <a:effectLst>
                  <a:outerShdw blurRad="38100" dist="19050" dir="2700000" algn="tl" rotWithShape="0">
                    <a:schemeClr val="dk1">
                      <a:alpha val="40000"/>
                    </a:schemeClr>
                  </a:outerShdw>
                </a:effectLst>
              </a:rPr>
              <a:t>Waiver of interest and penalty, if taxpayer pays </a:t>
            </a:r>
            <a:r>
              <a:rPr lang="en-US" sz="2200" b="1" u="sng" dirty="0">
                <a:ln w="0"/>
                <a:effectLst>
                  <a:outerShdw blurRad="38100" dist="19050" dir="2700000" algn="tl" rotWithShape="0">
                    <a:schemeClr val="dk1">
                      <a:alpha val="40000"/>
                    </a:schemeClr>
                  </a:outerShdw>
                </a:effectLst>
              </a:rPr>
              <a:t>full amount of tax</a:t>
            </a:r>
            <a:r>
              <a:rPr lang="en-US" sz="2200" b="1" dirty="0">
                <a:ln w="0"/>
                <a:effectLst>
                  <a:outerShdw blurRad="38100" dist="19050" dir="2700000" algn="tl" rotWithShape="0">
                    <a:schemeClr val="dk1">
                      <a:alpha val="40000"/>
                    </a:schemeClr>
                  </a:outerShdw>
                </a:effectLst>
              </a:rPr>
              <a:t> demanded in notice/order under Section 73</a:t>
            </a:r>
          </a:p>
        </p:txBody>
      </p:sp>
      <p:sp>
        <p:nvSpPr>
          <p:cNvPr id="11" name="Rectangle 5">
            <a:extLst>
              <a:ext uri="{FF2B5EF4-FFF2-40B4-BE49-F238E27FC236}">
                <a16:creationId xmlns:a16="http://schemas.microsoft.com/office/drawing/2014/main" xmlns="" id="{BA091C9B-EEEF-614C-8F85-7C336D3B39CD}"/>
              </a:ext>
            </a:extLst>
          </p:cNvPr>
          <p:cNvSpPr>
            <a:spLocks noChangeArrowheads="1"/>
          </p:cNvSpPr>
          <p:nvPr/>
        </p:nvSpPr>
        <p:spPr bwMode="gray">
          <a:xfrm>
            <a:off x="936625" y="8708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13" name="Rectangle: Rounded Corners 12">
            <a:extLst>
              <a:ext uri="{FF2B5EF4-FFF2-40B4-BE49-F238E27FC236}">
                <a16:creationId xmlns:a16="http://schemas.microsoft.com/office/drawing/2014/main" xmlns="" id="{D62F6F00-7E25-E6A4-E92D-BCFCDAE06D81}"/>
              </a:ext>
            </a:extLst>
          </p:cNvPr>
          <p:cNvSpPr/>
          <p:nvPr/>
        </p:nvSpPr>
        <p:spPr bwMode="auto">
          <a:xfrm>
            <a:off x="2280085" y="5736792"/>
            <a:ext cx="7610815" cy="772511"/>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bg1"/>
                </a:solidFill>
                <a:effectLst/>
                <a:latin typeface="Trebuchet MS" pitchFamily="34" charset="0"/>
              </a:rPr>
              <a:t>Proceedings in respect of notice or order shall be deemed to be concluded</a:t>
            </a:r>
          </a:p>
        </p:txBody>
      </p:sp>
    </p:spTree>
    <p:extLst>
      <p:ext uri="{BB962C8B-B14F-4D97-AF65-F5344CB8AC3E}">
        <p14:creationId xmlns:p14="http://schemas.microsoft.com/office/powerpoint/2010/main" xmlns="" val="218372878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FCEECE9-27E9-3A6A-44AD-F99476D1BC9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967373E5-6598-88B2-2210-1616AB3129BF}"/>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30</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275C62F6-414B-6457-0F88-7258EBB59063}"/>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Before issuing notice if officer click on adjournment/reminder</a:t>
            </a:r>
          </a:p>
        </p:txBody>
      </p:sp>
      <p:sp>
        <p:nvSpPr>
          <p:cNvPr id="7" name="Rectangle 5">
            <a:extLst>
              <a:ext uri="{FF2B5EF4-FFF2-40B4-BE49-F238E27FC236}">
                <a16:creationId xmlns:a16="http://schemas.microsoft.com/office/drawing/2014/main" xmlns="" id="{C8BDB49D-14BC-8346-49CB-8F5E7A89F75B}"/>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a:extLst>
              <a:ext uri="{FF2B5EF4-FFF2-40B4-BE49-F238E27FC236}">
                <a16:creationId xmlns:a16="http://schemas.microsoft.com/office/drawing/2014/main" xmlns="" id="{11C0FD2D-CFDE-937F-CD3F-1FF1A01C8DF4}"/>
              </a:ext>
            </a:extLst>
          </p:cNvPr>
          <p:cNvPicPr>
            <a:picLocks noChangeAspect="1"/>
          </p:cNvPicPr>
          <p:nvPr/>
        </p:nvPicPr>
        <p:blipFill>
          <a:blip r:embed="rId2"/>
          <a:srcRect l="21282" t="16134" r="22949" b="29818"/>
          <a:stretch/>
        </p:blipFill>
        <p:spPr>
          <a:xfrm>
            <a:off x="639738" y="1326325"/>
            <a:ext cx="10912524" cy="5062313"/>
          </a:xfrm>
          <a:prstGeom prst="rect">
            <a:avLst/>
          </a:prstGeom>
          <a:ln>
            <a:solidFill>
              <a:schemeClr val="bg2"/>
            </a:solidFill>
          </a:ln>
        </p:spPr>
      </p:pic>
      <p:sp>
        <p:nvSpPr>
          <p:cNvPr id="4" name="Rectangle 3">
            <a:extLst>
              <a:ext uri="{FF2B5EF4-FFF2-40B4-BE49-F238E27FC236}">
                <a16:creationId xmlns:a16="http://schemas.microsoft.com/office/drawing/2014/main" xmlns="" id="{D6D15CEF-82C4-F127-06BC-C1F630A2FD16}"/>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Notice</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3578363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651E9E9-012C-9295-4BD5-F6FCE7B7499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ACC4E69B-C2D2-A803-0D86-2144DB49E978}"/>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31</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1D0F65D6-58DB-C7F3-6897-1FE90DFC4050}"/>
              </a:ext>
            </a:extLst>
          </p:cNvPr>
          <p:cNvSpPr txBox="1"/>
          <p:nvPr/>
        </p:nvSpPr>
        <p:spPr>
          <a:xfrm>
            <a:off x="623202" y="941228"/>
            <a:ext cx="10874686"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Notice (SPL-03) Screen - 1, Due date of Reply will be auto populated - One month from SPL-03</a:t>
            </a:r>
          </a:p>
        </p:txBody>
      </p:sp>
      <p:sp>
        <p:nvSpPr>
          <p:cNvPr id="7" name="Rectangle 5">
            <a:extLst>
              <a:ext uri="{FF2B5EF4-FFF2-40B4-BE49-F238E27FC236}">
                <a16:creationId xmlns:a16="http://schemas.microsoft.com/office/drawing/2014/main" xmlns="" id="{374BFCFF-9315-D580-0E89-0E897ACBB452}"/>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4" name="Rectangle 3">
            <a:extLst>
              <a:ext uri="{FF2B5EF4-FFF2-40B4-BE49-F238E27FC236}">
                <a16:creationId xmlns:a16="http://schemas.microsoft.com/office/drawing/2014/main" xmlns="" id="{303E2E91-3732-F31D-ECE2-2253E2265C2D}"/>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Notice</a:t>
            </a:r>
            <a:r>
              <a:rPr lang="en-US" b="1" dirty="0">
                <a:solidFill>
                  <a:srgbClr val="000000"/>
                </a:solidFill>
                <a:latin typeface="+mj-lt"/>
                <a:cs typeface="Arial" pitchFamily="34" charset="0"/>
              </a:rPr>
              <a:t> </a:t>
            </a:r>
          </a:p>
        </p:txBody>
      </p:sp>
      <p:pic>
        <p:nvPicPr>
          <p:cNvPr id="6" name="Picture 5">
            <a:extLst>
              <a:ext uri="{FF2B5EF4-FFF2-40B4-BE49-F238E27FC236}">
                <a16:creationId xmlns:a16="http://schemas.microsoft.com/office/drawing/2014/main" xmlns="" id="{71830767-32B9-301E-5EFC-7CA071D6FA1A}"/>
              </a:ext>
            </a:extLst>
          </p:cNvPr>
          <p:cNvPicPr>
            <a:picLocks noChangeAspect="1"/>
          </p:cNvPicPr>
          <p:nvPr/>
        </p:nvPicPr>
        <p:blipFill>
          <a:blip r:embed="rId2">
            <a:extLst>
              <a:ext uri="{28A0092B-C50C-407E-A947-70E740481C1C}">
                <a14:useLocalDpi xmlns:a14="http://schemas.microsoft.com/office/drawing/2010/main" xmlns="" val="0"/>
              </a:ext>
            </a:extLst>
          </a:blip>
          <a:srcRect l="21674" t="30500" r="22201" b="6654"/>
          <a:stretch/>
        </p:blipFill>
        <p:spPr>
          <a:xfrm>
            <a:off x="1513490" y="1371921"/>
            <a:ext cx="9125935" cy="5170435"/>
          </a:xfrm>
          <a:prstGeom prst="rect">
            <a:avLst/>
          </a:prstGeom>
          <a:ln>
            <a:solidFill>
              <a:schemeClr val="accent1"/>
            </a:solidFill>
          </a:ln>
        </p:spPr>
      </p:pic>
    </p:spTree>
    <p:extLst>
      <p:ext uri="{BB962C8B-B14F-4D97-AF65-F5344CB8AC3E}">
        <p14:creationId xmlns:p14="http://schemas.microsoft.com/office/powerpoint/2010/main" xmlns="" val="3999069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8194648-3198-7310-E366-8E8B06B496A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C272CC3B-428A-CA56-EF4F-E456466B6B44}"/>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32</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72FD4A51-0336-BDF7-1349-28DB37E699F5}"/>
              </a:ext>
            </a:extLst>
          </p:cNvPr>
          <p:cNvSpPr txBox="1"/>
          <p:nvPr/>
        </p:nvSpPr>
        <p:spPr>
          <a:xfrm>
            <a:off x="616127" y="925462"/>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Notice (SPL-03) Screen - 2 – Not opted for Personal Hearing</a:t>
            </a:r>
          </a:p>
        </p:txBody>
      </p:sp>
      <p:sp>
        <p:nvSpPr>
          <p:cNvPr id="7" name="Rectangle 5">
            <a:extLst>
              <a:ext uri="{FF2B5EF4-FFF2-40B4-BE49-F238E27FC236}">
                <a16:creationId xmlns:a16="http://schemas.microsoft.com/office/drawing/2014/main" xmlns="" id="{52CAE201-CB7E-689F-5B31-EF9152FD2C73}"/>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4" name="Picture 3">
            <a:extLst>
              <a:ext uri="{FF2B5EF4-FFF2-40B4-BE49-F238E27FC236}">
                <a16:creationId xmlns:a16="http://schemas.microsoft.com/office/drawing/2014/main" xmlns="" id="{F33837CF-83BB-A191-BC7A-C09AD5D3B6F8}"/>
              </a:ext>
            </a:extLst>
          </p:cNvPr>
          <p:cNvPicPr>
            <a:picLocks noChangeAspect="1"/>
          </p:cNvPicPr>
          <p:nvPr/>
        </p:nvPicPr>
        <p:blipFill>
          <a:blip r:embed="rId2"/>
          <a:srcRect l="22243" t="30501" r="23141" b="6899"/>
          <a:stretch/>
        </p:blipFill>
        <p:spPr>
          <a:xfrm>
            <a:off x="568829" y="1326326"/>
            <a:ext cx="10983433" cy="5245760"/>
          </a:xfrm>
          <a:prstGeom prst="rect">
            <a:avLst/>
          </a:prstGeom>
          <a:ln>
            <a:solidFill>
              <a:schemeClr val="bg2"/>
            </a:solidFill>
          </a:ln>
        </p:spPr>
      </p:pic>
      <p:sp>
        <p:nvSpPr>
          <p:cNvPr id="6" name="Rectangle 5">
            <a:extLst>
              <a:ext uri="{FF2B5EF4-FFF2-40B4-BE49-F238E27FC236}">
                <a16:creationId xmlns:a16="http://schemas.microsoft.com/office/drawing/2014/main" xmlns="" id="{36481EA1-A80E-D68F-5434-484C99FA970F}"/>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Notice</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2338148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988F288-D403-6BFB-5531-E6D07CD3CD7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9CB401AD-CE7A-5C61-A9FC-9BB78B157F16}"/>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33</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3BC3B397-C098-F432-5B63-503B22F85487}"/>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Notice (SPL-03) Screen - 3</a:t>
            </a:r>
          </a:p>
        </p:txBody>
      </p:sp>
      <p:sp>
        <p:nvSpPr>
          <p:cNvPr id="7" name="Rectangle 5">
            <a:extLst>
              <a:ext uri="{FF2B5EF4-FFF2-40B4-BE49-F238E27FC236}">
                <a16:creationId xmlns:a16="http://schemas.microsoft.com/office/drawing/2014/main" xmlns="" id="{98BC0008-18B4-66D3-3685-C7F4F7F2259F}"/>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4" name="Picture 3">
            <a:extLst>
              <a:ext uri="{FF2B5EF4-FFF2-40B4-BE49-F238E27FC236}">
                <a16:creationId xmlns:a16="http://schemas.microsoft.com/office/drawing/2014/main" xmlns="" id="{E12885DE-D95A-37E6-7754-071AC408D20E}"/>
              </a:ext>
            </a:extLst>
          </p:cNvPr>
          <p:cNvPicPr>
            <a:picLocks noChangeAspect="1"/>
          </p:cNvPicPr>
          <p:nvPr/>
        </p:nvPicPr>
        <p:blipFill>
          <a:blip r:embed="rId2">
            <a:extLst>
              <a:ext uri="{28A0092B-C50C-407E-A947-70E740481C1C}">
                <a14:useLocalDpi xmlns:a14="http://schemas.microsoft.com/office/drawing/2010/main" xmlns="" val="0"/>
              </a:ext>
            </a:extLst>
          </a:blip>
          <a:srcRect l="2337" t="2093" r="5767" b="10945"/>
          <a:stretch/>
        </p:blipFill>
        <p:spPr bwMode="auto">
          <a:xfrm>
            <a:off x="445770" y="1326326"/>
            <a:ext cx="11177401" cy="5143054"/>
          </a:xfrm>
          <a:prstGeom prst="rect">
            <a:avLst/>
          </a:prstGeom>
          <a:noFill/>
          <a:ln>
            <a:solidFill>
              <a:schemeClr val="bg2"/>
            </a:solidFill>
          </a:ln>
        </p:spPr>
      </p:pic>
      <p:sp>
        <p:nvSpPr>
          <p:cNvPr id="6" name="Rectangle 5">
            <a:extLst>
              <a:ext uri="{FF2B5EF4-FFF2-40B4-BE49-F238E27FC236}">
                <a16:creationId xmlns:a16="http://schemas.microsoft.com/office/drawing/2014/main" xmlns="" id="{1053E604-FC64-2A41-CE6E-575D7F053F14}"/>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Notice</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166468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EAB5604-F56F-0E7D-F7F7-80F5E8A9736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AAAD0534-362F-E91C-8EDA-445624535627}"/>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34</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FF5FEC63-CDFD-0E3A-EBCE-FF45DEA968FE}"/>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Notice (SPL-03) Screen - 4</a:t>
            </a:r>
          </a:p>
        </p:txBody>
      </p:sp>
      <p:sp>
        <p:nvSpPr>
          <p:cNvPr id="7" name="Rectangle 5">
            <a:extLst>
              <a:ext uri="{FF2B5EF4-FFF2-40B4-BE49-F238E27FC236}">
                <a16:creationId xmlns:a16="http://schemas.microsoft.com/office/drawing/2014/main" xmlns="" id="{3F3A6EE2-4637-AA7D-6777-45621067E083}"/>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a:extLst>
              <a:ext uri="{FF2B5EF4-FFF2-40B4-BE49-F238E27FC236}">
                <a16:creationId xmlns:a16="http://schemas.microsoft.com/office/drawing/2014/main" xmlns="" id="{C1AE51EA-1373-CB85-9FB1-1BF31044E24F}"/>
              </a:ext>
            </a:extLst>
          </p:cNvPr>
          <p:cNvPicPr>
            <a:picLocks noChangeAspect="1"/>
          </p:cNvPicPr>
          <p:nvPr/>
        </p:nvPicPr>
        <p:blipFill>
          <a:blip r:embed="rId2"/>
          <a:srcRect l="30918" t="50000" r="22159" b="6214"/>
          <a:stretch/>
        </p:blipFill>
        <p:spPr>
          <a:xfrm>
            <a:off x="1278136" y="1417941"/>
            <a:ext cx="9628108" cy="5050816"/>
          </a:xfrm>
          <a:prstGeom prst="rect">
            <a:avLst/>
          </a:prstGeom>
          <a:ln>
            <a:solidFill>
              <a:schemeClr val="bg2"/>
            </a:solidFill>
          </a:ln>
        </p:spPr>
      </p:pic>
      <p:sp>
        <p:nvSpPr>
          <p:cNvPr id="6" name="Rectangle 5">
            <a:extLst>
              <a:ext uri="{FF2B5EF4-FFF2-40B4-BE49-F238E27FC236}">
                <a16:creationId xmlns:a16="http://schemas.microsoft.com/office/drawing/2014/main" xmlns="" id="{934C394B-74C1-50FA-0E16-9CA3ADEB3154}"/>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Notice</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2536617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46334F6-7889-DB0C-8689-7CF0C8A0612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20E89713-B095-9752-5A71-FB8F3FCA3696}"/>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35</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C860A278-92B2-A620-DCF8-596F25D40205}"/>
              </a:ext>
            </a:extLst>
          </p:cNvPr>
          <p:cNvSpPr txBox="1"/>
          <p:nvPr/>
        </p:nvSpPr>
        <p:spPr>
          <a:xfrm>
            <a:off x="604283"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Notice (SPL-03) Screen - 6</a:t>
            </a:r>
          </a:p>
        </p:txBody>
      </p:sp>
      <p:sp>
        <p:nvSpPr>
          <p:cNvPr id="7" name="Rectangle 5">
            <a:extLst>
              <a:ext uri="{FF2B5EF4-FFF2-40B4-BE49-F238E27FC236}">
                <a16:creationId xmlns:a16="http://schemas.microsoft.com/office/drawing/2014/main" xmlns="" id="{FA98DA7C-F659-DE47-011E-F0E30097F1F3}"/>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descr="A screenshot of a computer&#10;&#10;Description automatically generated">
            <a:extLst>
              <a:ext uri="{FF2B5EF4-FFF2-40B4-BE49-F238E27FC236}">
                <a16:creationId xmlns:a16="http://schemas.microsoft.com/office/drawing/2014/main" xmlns="" id="{C244593D-5F37-7C79-AEFB-18CDA6033AF3}"/>
              </a:ext>
            </a:extLst>
          </p:cNvPr>
          <p:cNvPicPr>
            <a:picLocks noChangeAspect="1"/>
          </p:cNvPicPr>
          <p:nvPr/>
        </p:nvPicPr>
        <p:blipFill>
          <a:blip r:embed="rId2"/>
          <a:srcRect l="30591" t="39720" r="23318" b="6052"/>
          <a:stretch/>
        </p:blipFill>
        <p:spPr>
          <a:xfrm>
            <a:off x="914400" y="1352757"/>
            <a:ext cx="10252709" cy="5169756"/>
          </a:xfrm>
          <a:prstGeom prst="rect">
            <a:avLst/>
          </a:prstGeom>
          <a:ln>
            <a:solidFill>
              <a:schemeClr val="bg2"/>
            </a:solidFill>
          </a:ln>
        </p:spPr>
      </p:pic>
      <p:sp>
        <p:nvSpPr>
          <p:cNvPr id="4" name="Rectangle 3">
            <a:extLst>
              <a:ext uri="{FF2B5EF4-FFF2-40B4-BE49-F238E27FC236}">
                <a16:creationId xmlns:a16="http://schemas.microsoft.com/office/drawing/2014/main" xmlns="" id="{7F83A3FB-CD12-80E9-7295-05A8D9F7380B}"/>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Notice</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3555661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FDF757B-CC94-EB46-6C60-8A65A7165E4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44A6ED88-CBA0-11B7-B18A-7B8E8AD9EDA5}"/>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36</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3F56E9D1-3EC5-2515-7987-BE4C5AF4269E}"/>
              </a:ext>
            </a:extLst>
          </p:cNvPr>
          <p:cNvSpPr txBox="1"/>
          <p:nvPr/>
        </p:nvSpPr>
        <p:spPr>
          <a:xfrm>
            <a:off x="568829" y="956994"/>
            <a:ext cx="10983433" cy="141577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On click on “SAVE” button, officer will be able to see a successful information message as –</a:t>
            </a:r>
          </a:p>
          <a:p>
            <a:pPr lvl="1"/>
            <a:r>
              <a:rPr lang="en-US" b="1" dirty="0">
                <a:solidFill>
                  <a:schemeClr val="dk1"/>
                </a:solidFill>
              </a:rPr>
              <a:t> “Notice is saved successfully, please proceed to issue with DSC. The saved drafts will be deleted if not submitted within 15 days from today.”</a:t>
            </a:r>
          </a:p>
          <a:p>
            <a:pPr lvl="1"/>
            <a:endParaRPr lang="en-US" sz="1100" b="1" dirty="0">
              <a:solidFill>
                <a:schemeClr val="dk1"/>
              </a:solidFill>
            </a:endParaRPr>
          </a:p>
          <a:p>
            <a:pPr lvl="1" indent="-400050">
              <a:buFont typeface="Arial" panose="020B0604020202020204" pitchFamily="34" charset="0"/>
              <a:buChar char="•"/>
            </a:pPr>
            <a:r>
              <a:rPr lang="en-US" dirty="0">
                <a:solidFill>
                  <a:schemeClr val="dk1"/>
                </a:solidFill>
              </a:rPr>
              <a:t>Screen after saving the notice</a:t>
            </a:r>
          </a:p>
        </p:txBody>
      </p:sp>
      <p:sp>
        <p:nvSpPr>
          <p:cNvPr id="7" name="Rectangle 5">
            <a:extLst>
              <a:ext uri="{FF2B5EF4-FFF2-40B4-BE49-F238E27FC236}">
                <a16:creationId xmlns:a16="http://schemas.microsoft.com/office/drawing/2014/main" xmlns="" id="{C25F3096-E75E-862E-7803-D57E8BC7B260}"/>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a:extLst>
              <a:ext uri="{FF2B5EF4-FFF2-40B4-BE49-F238E27FC236}">
                <a16:creationId xmlns:a16="http://schemas.microsoft.com/office/drawing/2014/main" xmlns="" id="{853B7B9B-0CCF-2380-863F-8BD7AEF35589}"/>
              </a:ext>
            </a:extLst>
          </p:cNvPr>
          <p:cNvPicPr>
            <a:picLocks noChangeAspect="1"/>
          </p:cNvPicPr>
          <p:nvPr/>
        </p:nvPicPr>
        <p:blipFill>
          <a:blip r:embed="rId2"/>
          <a:srcRect l="7108" t="33199" r="6512"/>
          <a:stretch/>
        </p:blipFill>
        <p:spPr>
          <a:xfrm>
            <a:off x="302280" y="2329209"/>
            <a:ext cx="11625540" cy="4211489"/>
          </a:xfrm>
          <a:prstGeom prst="rect">
            <a:avLst/>
          </a:prstGeom>
          <a:ln>
            <a:solidFill>
              <a:schemeClr val="bg2"/>
            </a:solidFill>
          </a:ln>
        </p:spPr>
      </p:pic>
      <p:sp>
        <p:nvSpPr>
          <p:cNvPr id="4" name="Rectangle 3">
            <a:extLst>
              <a:ext uri="{FF2B5EF4-FFF2-40B4-BE49-F238E27FC236}">
                <a16:creationId xmlns:a16="http://schemas.microsoft.com/office/drawing/2014/main" xmlns="" id="{7BE164B1-9F64-E11F-EB92-7C827E26F2FF}"/>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Notice</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563537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5D59751-2218-87E3-EE5F-B33144A5651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56A7A85E-FC13-F6C1-E46E-A582D1C6672B}"/>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37</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29FEF216-4922-BEEA-42C6-A6EB68081080}"/>
              </a:ext>
            </a:extLst>
          </p:cNvPr>
          <p:cNvSpPr txBox="1"/>
          <p:nvPr/>
        </p:nvSpPr>
        <p:spPr>
          <a:xfrm>
            <a:off x="600361" y="1020055"/>
            <a:ext cx="10983433"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dk1"/>
                </a:solidFill>
              </a:rPr>
              <a:t>Save, Preview and Sign PDF are mandatory field for the officer, and it should be done sequentially</a:t>
            </a:r>
          </a:p>
          <a:p>
            <a:pPr marL="285750" indent="-285750">
              <a:buFont typeface="Arial" panose="020B0604020202020204" pitchFamily="34" charset="0"/>
              <a:buChar char="•"/>
            </a:pPr>
            <a:endParaRPr lang="en-US" sz="2000" dirty="0">
              <a:solidFill>
                <a:schemeClr val="dk1"/>
              </a:solidFill>
            </a:endParaRPr>
          </a:p>
          <a:p>
            <a:pPr marL="285750" indent="-285750">
              <a:buFont typeface="Arial" panose="020B0604020202020204" pitchFamily="34" charset="0"/>
              <a:buChar char="•"/>
            </a:pPr>
            <a:r>
              <a:rPr lang="en-US" sz="2000" dirty="0">
                <a:solidFill>
                  <a:schemeClr val="dk1"/>
                </a:solidFill>
              </a:rPr>
              <a:t>If officer makes any changes even after clicking on Save and Preview, officer must again click on Save and Preview before issuing the notice</a:t>
            </a:r>
          </a:p>
          <a:p>
            <a:pPr marL="285750" indent="-285750">
              <a:buFont typeface="Arial" panose="020B0604020202020204" pitchFamily="34" charset="0"/>
              <a:buChar char="•"/>
            </a:pPr>
            <a:endParaRPr lang="en-US" sz="2000" dirty="0">
              <a:solidFill>
                <a:schemeClr val="dk1"/>
              </a:solidFill>
            </a:endParaRPr>
          </a:p>
          <a:p>
            <a:pPr marL="285750" indent="-285750">
              <a:buFont typeface="Arial" panose="020B0604020202020204" pitchFamily="34" charset="0"/>
              <a:buChar char="•"/>
            </a:pPr>
            <a:r>
              <a:rPr lang="en-US" sz="2000" dirty="0">
                <a:solidFill>
                  <a:schemeClr val="dk1"/>
                </a:solidFill>
              </a:rPr>
              <a:t>Amount Short paid to be entered by the officer as required in Screen 6</a:t>
            </a:r>
          </a:p>
          <a:p>
            <a:pPr marL="285750" indent="-285750">
              <a:buFont typeface="Arial" panose="020B0604020202020204" pitchFamily="34" charset="0"/>
              <a:buChar char="•"/>
            </a:pPr>
            <a:endParaRPr lang="en-US" sz="2000" dirty="0">
              <a:solidFill>
                <a:schemeClr val="dk1"/>
              </a:solidFill>
            </a:endParaRPr>
          </a:p>
          <a:p>
            <a:pPr marL="285750" indent="-285750">
              <a:buFont typeface="Arial" panose="020B0604020202020204" pitchFamily="34" charset="0"/>
              <a:buChar char="•"/>
            </a:pPr>
            <a:r>
              <a:rPr lang="en-US" sz="2000" dirty="0">
                <a:solidFill>
                  <a:schemeClr val="dk1"/>
                </a:solidFill>
              </a:rPr>
              <a:t>In case officer wants to fill a new fresh notice and is also having a saved draft application, then tax officer has to delete the older application, and can click on “SPL-03 : NOTICE FOR WAIVER SCHEME”</a:t>
            </a:r>
          </a:p>
          <a:p>
            <a:pPr marL="285750" indent="-285750">
              <a:buFont typeface="Arial" panose="020B0604020202020204" pitchFamily="34" charset="0"/>
              <a:buChar char="•"/>
            </a:pPr>
            <a:endParaRPr lang="en-US" sz="2000" dirty="0">
              <a:solidFill>
                <a:schemeClr val="dk1"/>
              </a:solidFill>
            </a:endParaRPr>
          </a:p>
          <a:p>
            <a:pPr marL="285750" indent="-285750">
              <a:buFont typeface="Arial" panose="020B0604020202020204" pitchFamily="34" charset="0"/>
              <a:buChar char="•"/>
            </a:pPr>
            <a:r>
              <a:rPr lang="en-US" sz="2000" dirty="0">
                <a:solidFill>
                  <a:schemeClr val="dk1"/>
                </a:solidFill>
              </a:rPr>
              <a:t>Satisfied with the SPL-01 or SPL-02, then the tax officer can directly issue SPL-05</a:t>
            </a:r>
          </a:p>
          <a:p>
            <a:pPr marL="285750" indent="-285750">
              <a:buFont typeface="Arial" panose="020B0604020202020204" pitchFamily="34" charset="0"/>
              <a:buChar char="•"/>
            </a:pPr>
            <a:endParaRPr lang="en-US" sz="2000" dirty="0">
              <a:solidFill>
                <a:schemeClr val="dk1"/>
              </a:solidFill>
            </a:endParaRPr>
          </a:p>
          <a:p>
            <a:pPr marL="285750" indent="-285750">
              <a:buFont typeface="Arial" panose="020B0604020202020204" pitchFamily="34" charset="0"/>
              <a:buChar char="•"/>
            </a:pPr>
            <a:r>
              <a:rPr lang="en-US" sz="2000" dirty="0">
                <a:solidFill>
                  <a:schemeClr val="dk1"/>
                </a:solidFill>
              </a:rPr>
              <a:t>Preview is ok, officer can proceed with attaching DSC after clicking on Sign PDF</a:t>
            </a:r>
          </a:p>
          <a:p>
            <a:pPr marL="285750" indent="-285750">
              <a:buFont typeface="Arial" panose="020B0604020202020204" pitchFamily="34" charset="0"/>
              <a:buChar char="•"/>
            </a:pPr>
            <a:endParaRPr lang="en-US" sz="2000" dirty="0">
              <a:solidFill>
                <a:schemeClr val="dk1"/>
              </a:solidFill>
            </a:endParaRPr>
          </a:p>
          <a:p>
            <a:pPr marL="285750" indent="-285750">
              <a:buFont typeface="Arial" panose="020B0604020202020204" pitchFamily="34" charset="0"/>
              <a:buChar char="•"/>
            </a:pPr>
            <a:r>
              <a:rPr lang="en-US" sz="2000" dirty="0">
                <a:solidFill>
                  <a:schemeClr val="dk1"/>
                </a:solidFill>
              </a:rPr>
              <a:t>Notice once issued, officer can not issue another notice for same case ID</a:t>
            </a:r>
          </a:p>
        </p:txBody>
      </p:sp>
      <p:sp>
        <p:nvSpPr>
          <p:cNvPr id="7" name="Rectangle 5">
            <a:extLst>
              <a:ext uri="{FF2B5EF4-FFF2-40B4-BE49-F238E27FC236}">
                <a16:creationId xmlns:a16="http://schemas.microsoft.com/office/drawing/2014/main" xmlns="" id="{BEEDA1EF-B9CC-2BEA-D2E2-494C6DD5F26D}"/>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60071E2A-35A4-37E9-745A-8F0F08653E69}"/>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Notice</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1861127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50D2C1-18F9-C4EA-28C0-D8D8002EF60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1E7E6A18-2487-35EC-246C-5387527DA952}"/>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38</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019622AE-DC52-02B4-3129-49D6B8CAA03A}"/>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Post Issuance of SPL-03 in BO Portal</a:t>
            </a:r>
          </a:p>
        </p:txBody>
      </p:sp>
      <p:sp>
        <p:nvSpPr>
          <p:cNvPr id="7" name="Rectangle 5">
            <a:extLst>
              <a:ext uri="{FF2B5EF4-FFF2-40B4-BE49-F238E27FC236}">
                <a16:creationId xmlns:a16="http://schemas.microsoft.com/office/drawing/2014/main" xmlns="" id="{3BA1E1C8-E159-EA82-168F-1DD278D1E0BA}"/>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a:extLst>
              <a:ext uri="{FF2B5EF4-FFF2-40B4-BE49-F238E27FC236}">
                <a16:creationId xmlns:a16="http://schemas.microsoft.com/office/drawing/2014/main" xmlns="" id="{52A991D6-357D-1C5A-AD6E-542E0FB570D7}"/>
              </a:ext>
            </a:extLst>
          </p:cNvPr>
          <p:cNvPicPr>
            <a:picLocks noChangeAspect="1"/>
          </p:cNvPicPr>
          <p:nvPr/>
        </p:nvPicPr>
        <p:blipFill>
          <a:blip r:embed="rId2">
            <a:extLst>
              <a:ext uri="{28A0092B-C50C-407E-A947-70E740481C1C}">
                <a14:useLocalDpi xmlns:a14="http://schemas.microsoft.com/office/drawing/2010/main" xmlns="" val="0"/>
              </a:ext>
            </a:extLst>
          </a:blip>
          <a:srcRect l="7646" t="16237" r="5974"/>
          <a:stretch/>
        </p:blipFill>
        <p:spPr bwMode="auto">
          <a:xfrm>
            <a:off x="244545" y="1351688"/>
            <a:ext cx="11809590" cy="5045211"/>
          </a:xfrm>
          <a:prstGeom prst="rect">
            <a:avLst/>
          </a:prstGeom>
          <a:noFill/>
          <a:ln>
            <a:solidFill>
              <a:schemeClr val="bg2"/>
            </a:solidFill>
          </a:ln>
        </p:spPr>
      </p:pic>
      <p:sp>
        <p:nvSpPr>
          <p:cNvPr id="4" name="Rectangle 3">
            <a:extLst>
              <a:ext uri="{FF2B5EF4-FFF2-40B4-BE49-F238E27FC236}">
                <a16:creationId xmlns:a16="http://schemas.microsoft.com/office/drawing/2014/main" xmlns="" id="{4B752026-1C1A-095B-EB91-76AC3EFBC7CA}"/>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Notice</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2206938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A837ABD-8F5B-2A26-9D16-8FD23B74EF9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88C12215-D9EE-5ED0-70A4-526E211C9AAB}"/>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39</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7C9F976E-C55E-EE7C-ACF7-859AC2A1F81D}"/>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(SPL-03) Change in Screen 6 in case of SPL-02</a:t>
            </a:r>
          </a:p>
        </p:txBody>
      </p:sp>
      <p:sp>
        <p:nvSpPr>
          <p:cNvPr id="7" name="Rectangle 5">
            <a:extLst>
              <a:ext uri="{FF2B5EF4-FFF2-40B4-BE49-F238E27FC236}">
                <a16:creationId xmlns:a16="http://schemas.microsoft.com/office/drawing/2014/main" xmlns="" id="{0963842B-7DDA-895C-6683-C8FC454910AE}"/>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descr="A screenshot of a computer&#10;&#10;Description automatically generated">
            <a:extLst>
              <a:ext uri="{FF2B5EF4-FFF2-40B4-BE49-F238E27FC236}">
                <a16:creationId xmlns:a16="http://schemas.microsoft.com/office/drawing/2014/main" xmlns="" id="{537B5476-3A47-DD17-DA0C-80B8B1537F98}"/>
              </a:ext>
            </a:extLst>
          </p:cNvPr>
          <p:cNvPicPr>
            <a:picLocks noChangeAspect="1"/>
          </p:cNvPicPr>
          <p:nvPr/>
        </p:nvPicPr>
        <p:blipFill>
          <a:blip r:embed="rId2"/>
          <a:srcRect l="29936" t="26957" r="22536" b="16477"/>
          <a:stretch/>
        </p:blipFill>
        <p:spPr>
          <a:xfrm>
            <a:off x="568830" y="1326326"/>
            <a:ext cx="10983432" cy="5023208"/>
          </a:xfrm>
          <a:prstGeom prst="rect">
            <a:avLst/>
          </a:prstGeom>
          <a:ln>
            <a:solidFill>
              <a:schemeClr val="bg2"/>
            </a:solidFill>
          </a:ln>
        </p:spPr>
      </p:pic>
      <p:sp>
        <p:nvSpPr>
          <p:cNvPr id="4" name="Rectangle 3">
            <a:extLst>
              <a:ext uri="{FF2B5EF4-FFF2-40B4-BE49-F238E27FC236}">
                <a16:creationId xmlns:a16="http://schemas.microsoft.com/office/drawing/2014/main" xmlns="" id="{B3823D00-29B3-0970-68C8-6E1DE7549E43}"/>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Notice</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185143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7CBF0A8-528E-2157-2505-6CC6B0DEEF7A}"/>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xmlns="" id="{6C5CA4ED-6E6F-3FF9-F78E-F8C6F3190CE7}"/>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Assignment of SPL-01/SPL-02</a:t>
            </a:r>
            <a:r>
              <a:rPr lang="en-US" b="1" dirty="0">
                <a:solidFill>
                  <a:srgbClr val="000000"/>
                </a:solidFill>
                <a:latin typeface="+mj-lt"/>
                <a:cs typeface="Arial" pitchFamily="34" charset="0"/>
              </a:rPr>
              <a:t> </a:t>
            </a:r>
          </a:p>
        </p:txBody>
      </p:sp>
      <p:sp>
        <p:nvSpPr>
          <p:cNvPr id="5" name="Rectangle 4">
            <a:extLst>
              <a:ext uri="{FF2B5EF4-FFF2-40B4-BE49-F238E27FC236}">
                <a16:creationId xmlns:a16="http://schemas.microsoft.com/office/drawing/2014/main" xmlns="" id="{319CA0F6-8B78-2E81-B49C-9DF64DDE51F7}"/>
              </a:ext>
            </a:extLst>
          </p:cNvPr>
          <p:cNvSpPr/>
          <p:nvPr/>
        </p:nvSpPr>
        <p:spPr>
          <a:xfrm>
            <a:off x="630621" y="1181775"/>
            <a:ext cx="10988566" cy="5170839"/>
          </a:xfrm>
          <a:prstGeom prst="rect">
            <a:avLst/>
          </a:prstGeom>
        </p:spPr>
        <p:txBody>
          <a:bodyPr wrap="square">
            <a:spAutoFit/>
          </a:bodyPr>
          <a:lstStyle/>
          <a:p>
            <a:pPr marL="346075" lvl="1" indent="-342900">
              <a:lnSpc>
                <a:spcPct val="107000"/>
              </a:lnSpc>
              <a:spcAft>
                <a:spcPts val="800"/>
              </a:spcAft>
              <a:buSzPct val="100000"/>
              <a:buFont typeface="Wingdings" panose="05000000000000000000" pitchFamily="2" charset="2"/>
              <a:buChar char="§"/>
              <a:tabLst>
                <a:tab pos="914400" algn="l"/>
              </a:tabLst>
            </a:pPr>
            <a:r>
              <a:rPr lang="en-IN" sz="2000" dirty="0"/>
              <a:t>SPL-01 application is assigned to  the same Adjudicating Authority who issued Original Notice/ Statement</a:t>
            </a:r>
          </a:p>
          <a:p>
            <a:pPr marL="346075" lvl="1" indent="-342900">
              <a:lnSpc>
                <a:spcPct val="107000"/>
              </a:lnSpc>
              <a:spcAft>
                <a:spcPts val="800"/>
              </a:spcAft>
              <a:buSzPct val="100000"/>
              <a:buFont typeface="Wingdings" panose="05000000000000000000" pitchFamily="2" charset="2"/>
              <a:buChar char="§"/>
              <a:tabLst>
                <a:tab pos="914400" algn="l"/>
              </a:tabLst>
            </a:pPr>
            <a:endParaRPr lang="en-IN" sz="2000" dirty="0"/>
          </a:p>
          <a:p>
            <a:pPr marL="346075" lvl="1" indent="-342900">
              <a:lnSpc>
                <a:spcPct val="107000"/>
              </a:lnSpc>
              <a:spcAft>
                <a:spcPts val="800"/>
              </a:spcAft>
              <a:buSzPct val="100000"/>
              <a:buFont typeface="Wingdings" panose="05000000000000000000" pitchFamily="2" charset="2"/>
              <a:buChar char="§"/>
              <a:tabLst>
                <a:tab pos="914400" algn="l"/>
              </a:tabLst>
            </a:pPr>
            <a:r>
              <a:rPr lang="en-IN" sz="2000" dirty="0"/>
              <a:t>SPL-02 application is assigned to Recovery Officer  (if Order is issued by State officer then its SPL-02 is assigned to the Recovery Officer of that Same State)</a:t>
            </a:r>
          </a:p>
          <a:p>
            <a:pPr marL="346075" lvl="1" indent="-342900">
              <a:lnSpc>
                <a:spcPct val="107000"/>
              </a:lnSpc>
              <a:spcAft>
                <a:spcPts val="800"/>
              </a:spcAft>
              <a:buSzPct val="100000"/>
              <a:buFont typeface="Wingdings" panose="05000000000000000000" pitchFamily="2" charset="2"/>
              <a:buChar char="§"/>
              <a:tabLst>
                <a:tab pos="914400" algn="l"/>
              </a:tabLst>
            </a:pPr>
            <a:endParaRPr lang="en-IN" sz="2000" dirty="0"/>
          </a:p>
          <a:p>
            <a:pPr marL="346075" lvl="1" indent="-342900">
              <a:lnSpc>
                <a:spcPct val="107000"/>
              </a:lnSpc>
              <a:spcAft>
                <a:spcPts val="800"/>
              </a:spcAft>
              <a:buSzPct val="100000"/>
              <a:buFont typeface="Wingdings" panose="05000000000000000000" pitchFamily="2" charset="2"/>
              <a:buChar char="§"/>
              <a:tabLst>
                <a:tab pos="914400" algn="l"/>
              </a:tabLst>
            </a:pPr>
            <a:r>
              <a:rPr lang="en-IN" sz="2000" dirty="0"/>
              <a:t>Once SPL-01/SPL-02 application is filed by Taxpayer then an Alert will be available to the Officer in Alert section</a:t>
            </a:r>
          </a:p>
          <a:p>
            <a:pPr marL="346075" lvl="1" indent="-342900">
              <a:lnSpc>
                <a:spcPct val="107000"/>
              </a:lnSpc>
              <a:spcAft>
                <a:spcPts val="800"/>
              </a:spcAft>
              <a:buSzPct val="100000"/>
              <a:buFont typeface="Wingdings" panose="05000000000000000000" pitchFamily="2" charset="2"/>
              <a:buChar char="§"/>
              <a:tabLst>
                <a:tab pos="914400" algn="l"/>
              </a:tabLst>
            </a:pPr>
            <a:endParaRPr lang="en-US" sz="2000" dirty="0"/>
          </a:p>
          <a:p>
            <a:pPr marL="346075" lvl="1" indent="-342900">
              <a:lnSpc>
                <a:spcPct val="107000"/>
              </a:lnSpc>
              <a:spcAft>
                <a:spcPts val="800"/>
              </a:spcAft>
              <a:buSzPct val="100000"/>
              <a:buFont typeface="Wingdings" panose="05000000000000000000" pitchFamily="2" charset="2"/>
              <a:buChar char="§"/>
              <a:tabLst>
                <a:tab pos="914400" algn="l"/>
              </a:tabLst>
            </a:pPr>
            <a:r>
              <a:rPr lang="en-US" sz="2000" dirty="0"/>
              <a:t>Officer can click on Alert icon to view the Alert</a:t>
            </a:r>
            <a:endParaRPr lang="en-IN" sz="2000" dirty="0"/>
          </a:p>
          <a:p>
            <a:pPr marL="346075" lvl="1" indent="-342900">
              <a:lnSpc>
                <a:spcPct val="107000"/>
              </a:lnSpc>
              <a:spcAft>
                <a:spcPts val="800"/>
              </a:spcAft>
              <a:buSzPct val="100000"/>
              <a:buFont typeface="Wingdings" panose="05000000000000000000" pitchFamily="2" charset="2"/>
              <a:buChar char="§"/>
              <a:tabLst>
                <a:tab pos="914400" algn="l"/>
              </a:tabLst>
            </a:pPr>
            <a:endParaRPr lang="en-IN" sz="2000" dirty="0"/>
          </a:p>
          <a:p>
            <a:pPr marL="346075" lvl="1" indent="-342900">
              <a:lnSpc>
                <a:spcPct val="107000"/>
              </a:lnSpc>
              <a:spcAft>
                <a:spcPts val="800"/>
              </a:spcAft>
              <a:buSzPct val="100000"/>
              <a:buFont typeface="Wingdings" panose="05000000000000000000" pitchFamily="2" charset="2"/>
              <a:buChar char="§"/>
              <a:tabLst>
                <a:tab pos="914400" algn="l"/>
              </a:tabLst>
            </a:pPr>
            <a:r>
              <a:rPr lang="en-US" sz="2000" dirty="0"/>
              <a:t>To view the Alert, the Recovery Officer will click on Recovery Officer Tab and Adjudicating Officer will click on Adjudicating Authority Tab in Alerts page</a:t>
            </a:r>
          </a:p>
        </p:txBody>
      </p:sp>
      <p:sp>
        <p:nvSpPr>
          <p:cNvPr id="3" name="Rectangle 5">
            <a:extLst>
              <a:ext uri="{FF2B5EF4-FFF2-40B4-BE49-F238E27FC236}">
                <a16:creationId xmlns:a16="http://schemas.microsoft.com/office/drawing/2014/main" xmlns="" id="{85F683D2-8609-5CAD-6A69-3C8B925ECE54}"/>
              </a:ext>
            </a:extLst>
          </p:cNvPr>
          <p:cNvSpPr>
            <a:spLocks noChangeArrowheads="1"/>
          </p:cNvSpPr>
          <p:nvPr/>
        </p:nvSpPr>
        <p:spPr bwMode="gray">
          <a:xfrm>
            <a:off x="936625" y="8708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Tree>
    <p:extLst>
      <p:ext uri="{BB962C8B-B14F-4D97-AF65-F5344CB8AC3E}">
        <p14:creationId xmlns:p14="http://schemas.microsoft.com/office/powerpoint/2010/main" xmlns="" val="1624861931"/>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A35F82B-0D77-8583-54AD-146F50054AD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101ECE1E-12A7-4A29-C6FB-0B6714EC487C}"/>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40</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8B345D9D-03D7-74E4-B873-5896C1996891}"/>
              </a:ext>
            </a:extLst>
          </p:cNvPr>
          <p:cNvSpPr txBox="1"/>
          <p:nvPr/>
        </p:nvSpPr>
        <p:spPr>
          <a:xfrm>
            <a:off x="568829" y="956994"/>
            <a:ext cx="10983433"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An adjournment option has been given to taxpayer as well as tax officer </a:t>
            </a:r>
          </a:p>
          <a:p>
            <a:pPr marL="285750" indent="-285750">
              <a:buFont typeface="Arial" panose="020B0604020202020204" pitchFamily="34" charset="0"/>
              <a:buChar char="•"/>
            </a:pPr>
            <a:r>
              <a:rPr lang="en-US" dirty="0">
                <a:solidFill>
                  <a:schemeClr val="dk1"/>
                </a:solidFill>
              </a:rPr>
              <a:t>There is no time limit for raising the adjournment request until the order is issued</a:t>
            </a:r>
          </a:p>
        </p:txBody>
      </p:sp>
      <p:sp>
        <p:nvSpPr>
          <p:cNvPr id="7" name="Rectangle 5">
            <a:extLst>
              <a:ext uri="{FF2B5EF4-FFF2-40B4-BE49-F238E27FC236}">
                <a16:creationId xmlns:a16="http://schemas.microsoft.com/office/drawing/2014/main" xmlns="" id="{EF549934-53F1-9E0C-4D42-BEB4FA6F6A9F}"/>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4" name="Rectangle 3">
            <a:extLst>
              <a:ext uri="{FF2B5EF4-FFF2-40B4-BE49-F238E27FC236}">
                <a16:creationId xmlns:a16="http://schemas.microsoft.com/office/drawing/2014/main" xmlns="" id="{371832A5-78A0-215A-4765-57657F3727D3}"/>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Adjournment</a:t>
            </a:r>
            <a:r>
              <a:rPr lang="en-US" b="1" dirty="0">
                <a:solidFill>
                  <a:srgbClr val="000000"/>
                </a:solidFill>
                <a:latin typeface="+mj-lt"/>
                <a:cs typeface="Arial" pitchFamily="34" charset="0"/>
              </a:rPr>
              <a:t> </a:t>
            </a:r>
          </a:p>
        </p:txBody>
      </p:sp>
      <p:pic>
        <p:nvPicPr>
          <p:cNvPr id="6" name="Picture 5">
            <a:extLst>
              <a:ext uri="{FF2B5EF4-FFF2-40B4-BE49-F238E27FC236}">
                <a16:creationId xmlns:a16="http://schemas.microsoft.com/office/drawing/2014/main" xmlns="" id="{9C96C7A8-5B82-460D-F332-DCDC3DDD4C6C}"/>
              </a:ext>
            </a:extLst>
          </p:cNvPr>
          <p:cNvPicPr>
            <a:picLocks noChangeAspect="1"/>
          </p:cNvPicPr>
          <p:nvPr/>
        </p:nvPicPr>
        <p:blipFill>
          <a:blip r:embed="rId2">
            <a:extLst>
              <a:ext uri="{28A0092B-C50C-407E-A947-70E740481C1C}">
                <a14:useLocalDpi xmlns:a14="http://schemas.microsoft.com/office/drawing/2010/main" xmlns="" val="0"/>
              </a:ext>
            </a:extLst>
          </a:blip>
          <a:srcRect l="8300" t="39753" r="12540"/>
          <a:stretch/>
        </p:blipFill>
        <p:spPr bwMode="auto">
          <a:xfrm>
            <a:off x="109694" y="1860331"/>
            <a:ext cx="11964992" cy="4668062"/>
          </a:xfrm>
          <a:prstGeom prst="rect">
            <a:avLst/>
          </a:prstGeom>
          <a:noFill/>
          <a:ln>
            <a:solidFill>
              <a:schemeClr val="bg2"/>
            </a:solidFill>
          </a:ln>
        </p:spPr>
      </p:pic>
    </p:spTree>
    <p:extLst>
      <p:ext uri="{BB962C8B-B14F-4D97-AF65-F5344CB8AC3E}">
        <p14:creationId xmlns:p14="http://schemas.microsoft.com/office/powerpoint/2010/main" xmlns="" val="1178921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FA4D2E0-4EB3-B104-2802-B1FE16EBFF8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37AD0B84-B563-9D92-B8D8-DDC8BCE0E2FC}"/>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41</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6D29E65C-C56E-CCED-6AB5-56A856841168}"/>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In Reminder, “Due Date of Reply” gets auto-populated from the SPL-03</a:t>
            </a:r>
          </a:p>
        </p:txBody>
      </p:sp>
      <p:sp>
        <p:nvSpPr>
          <p:cNvPr id="7" name="Rectangle 5">
            <a:extLst>
              <a:ext uri="{FF2B5EF4-FFF2-40B4-BE49-F238E27FC236}">
                <a16:creationId xmlns:a16="http://schemas.microsoft.com/office/drawing/2014/main" xmlns="" id="{D13EC5E3-8115-B20A-27E1-06C63F5F3A62}"/>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6" name="Rectangle 5">
            <a:extLst>
              <a:ext uri="{FF2B5EF4-FFF2-40B4-BE49-F238E27FC236}">
                <a16:creationId xmlns:a16="http://schemas.microsoft.com/office/drawing/2014/main" xmlns="" id="{AB0F065E-850C-6067-44CA-7CC6160FB481}"/>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Reminder</a:t>
            </a:r>
            <a:r>
              <a:rPr lang="en-US" b="1" dirty="0">
                <a:solidFill>
                  <a:srgbClr val="000000"/>
                </a:solidFill>
                <a:latin typeface="+mj-lt"/>
                <a:cs typeface="Arial" pitchFamily="34" charset="0"/>
              </a:rPr>
              <a:t> </a:t>
            </a:r>
          </a:p>
        </p:txBody>
      </p:sp>
      <p:pic>
        <p:nvPicPr>
          <p:cNvPr id="8" name="Picture 7">
            <a:extLst>
              <a:ext uri="{FF2B5EF4-FFF2-40B4-BE49-F238E27FC236}">
                <a16:creationId xmlns:a16="http://schemas.microsoft.com/office/drawing/2014/main" xmlns="" id="{198485BE-D54A-0282-3B0A-B814BC363C20}"/>
              </a:ext>
            </a:extLst>
          </p:cNvPr>
          <p:cNvPicPr>
            <a:picLocks noChangeAspect="1"/>
          </p:cNvPicPr>
          <p:nvPr/>
        </p:nvPicPr>
        <p:blipFill>
          <a:blip r:embed="rId2"/>
          <a:srcRect l="22628" t="29133" r="22948" b="23318"/>
          <a:stretch/>
        </p:blipFill>
        <p:spPr>
          <a:xfrm>
            <a:off x="1010553" y="1364503"/>
            <a:ext cx="10151844" cy="4986242"/>
          </a:xfrm>
          <a:prstGeom prst="rect">
            <a:avLst/>
          </a:prstGeom>
          <a:ln>
            <a:solidFill>
              <a:schemeClr val="bg2"/>
            </a:solidFill>
          </a:ln>
        </p:spPr>
      </p:pic>
    </p:spTree>
    <p:extLst>
      <p:ext uri="{BB962C8B-B14F-4D97-AF65-F5344CB8AC3E}">
        <p14:creationId xmlns:p14="http://schemas.microsoft.com/office/powerpoint/2010/main" xmlns="" val="1857254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E9CF61B-A4A4-77B0-D897-10B20C52546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D15F3F3B-CAA0-67A8-4488-835A998B9B68}"/>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42</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F193CC5F-22DB-FC6A-3B2D-FB685A2428A2}"/>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Post issuance of Reminder</a:t>
            </a:r>
          </a:p>
        </p:txBody>
      </p:sp>
      <p:sp>
        <p:nvSpPr>
          <p:cNvPr id="7" name="Rectangle 5">
            <a:extLst>
              <a:ext uri="{FF2B5EF4-FFF2-40B4-BE49-F238E27FC236}">
                <a16:creationId xmlns:a16="http://schemas.microsoft.com/office/drawing/2014/main" xmlns="" id="{9F99AA33-1A42-60B1-D240-F8851DE5D1B1}"/>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a:extLst>
              <a:ext uri="{FF2B5EF4-FFF2-40B4-BE49-F238E27FC236}">
                <a16:creationId xmlns:a16="http://schemas.microsoft.com/office/drawing/2014/main" xmlns="" id="{F15FA165-42BA-CD15-559E-BA00AE306070}"/>
              </a:ext>
            </a:extLst>
          </p:cNvPr>
          <p:cNvPicPr>
            <a:picLocks noChangeAspect="1"/>
          </p:cNvPicPr>
          <p:nvPr/>
        </p:nvPicPr>
        <p:blipFill>
          <a:blip r:embed="rId2">
            <a:extLst>
              <a:ext uri="{28A0092B-C50C-407E-A947-70E740481C1C}">
                <a14:useLocalDpi xmlns:a14="http://schemas.microsoft.com/office/drawing/2010/main" xmlns="" val="0"/>
              </a:ext>
            </a:extLst>
          </a:blip>
          <a:srcRect l="7580" r="6737"/>
          <a:stretch/>
        </p:blipFill>
        <p:spPr bwMode="auto">
          <a:xfrm>
            <a:off x="568829" y="1340117"/>
            <a:ext cx="10983433" cy="4977865"/>
          </a:xfrm>
          <a:prstGeom prst="rect">
            <a:avLst/>
          </a:prstGeom>
          <a:noFill/>
          <a:ln>
            <a:solidFill>
              <a:schemeClr val="bg2"/>
            </a:solidFill>
          </a:ln>
        </p:spPr>
      </p:pic>
      <p:sp>
        <p:nvSpPr>
          <p:cNvPr id="4" name="Rectangle 3">
            <a:extLst>
              <a:ext uri="{FF2B5EF4-FFF2-40B4-BE49-F238E27FC236}">
                <a16:creationId xmlns:a16="http://schemas.microsoft.com/office/drawing/2014/main" xmlns="" id="{D63CB3AA-BBC1-241A-AFDA-388CF040CF7C}"/>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Reminder</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1518363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192D1B1-B065-CCC4-5F05-91145927B25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AFEDC63E-3053-71AD-6B22-71FEB4EEF4DC}"/>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43</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65883AA0-206F-EAAE-F7C4-D4F5AD483D9B}"/>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All the correspondence received from taxpayer</a:t>
            </a:r>
          </a:p>
        </p:txBody>
      </p:sp>
      <p:sp>
        <p:nvSpPr>
          <p:cNvPr id="7" name="Rectangle 5">
            <a:extLst>
              <a:ext uri="{FF2B5EF4-FFF2-40B4-BE49-F238E27FC236}">
                <a16:creationId xmlns:a16="http://schemas.microsoft.com/office/drawing/2014/main" xmlns="" id="{B69AC90E-8860-685F-DB19-9E7994960B0C}"/>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E2061F1F-428B-5016-F913-EBCBC0348729}"/>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Replies Tab</a:t>
            </a:r>
            <a:r>
              <a:rPr lang="en-US" b="1" dirty="0">
                <a:solidFill>
                  <a:srgbClr val="000000"/>
                </a:solidFill>
                <a:latin typeface="+mj-lt"/>
                <a:cs typeface="Arial" pitchFamily="34" charset="0"/>
              </a:rPr>
              <a:t> </a:t>
            </a:r>
          </a:p>
        </p:txBody>
      </p:sp>
      <p:pic>
        <p:nvPicPr>
          <p:cNvPr id="8" name="Picture 7" descr="A screenshot of a computer&#10;&#10;Description automatically generated">
            <a:extLst>
              <a:ext uri="{FF2B5EF4-FFF2-40B4-BE49-F238E27FC236}">
                <a16:creationId xmlns:a16="http://schemas.microsoft.com/office/drawing/2014/main" xmlns="" id="{FBCDE960-6FC7-416C-FEB5-A2FF83235E3C}"/>
              </a:ext>
            </a:extLst>
          </p:cNvPr>
          <p:cNvPicPr>
            <a:picLocks noChangeAspect="1"/>
          </p:cNvPicPr>
          <p:nvPr/>
        </p:nvPicPr>
        <p:blipFill>
          <a:blip r:embed="rId2"/>
          <a:srcRect l="21859" t="27765" r="22564" b="29817"/>
          <a:stretch/>
        </p:blipFill>
        <p:spPr>
          <a:xfrm>
            <a:off x="373152" y="1416851"/>
            <a:ext cx="11403786" cy="4892976"/>
          </a:xfrm>
          <a:prstGeom prst="rect">
            <a:avLst/>
          </a:prstGeom>
          <a:ln>
            <a:solidFill>
              <a:schemeClr val="bg2"/>
            </a:solidFill>
          </a:ln>
        </p:spPr>
      </p:pic>
    </p:spTree>
    <p:extLst>
      <p:ext uri="{BB962C8B-B14F-4D97-AF65-F5344CB8AC3E}">
        <p14:creationId xmlns:p14="http://schemas.microsoft.com/office/powerpoint/2010/main" xmlns="" val="2327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02920F0-632F-1772-95A3-D96221BEB64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87D98F75-5CAE-A7AC-F953-A16F0E5BD474}"/>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44</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FC0BDEA0-9DF4-C1AD-435F-6AF0437A2B07}"/>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In alert section, all alerts for the correspondence received from taxpayer is visible </a:t>
            </a:r>
          </a:p>
        </p:txBody>
      </p:sp>
      <p:sp>
        <p:nvSpPr>
          <p:cNvPr id="7" name="Rectangle 5">
            <a:extLst>
              <a:ext uri="{FF2B5EF4-FFF2-40B4-BE49-F238E27FC236}">
                <a16:creationId xmlns:a16="http://schemas.microsoft.com/office/drawing/2014/main" xmlns="" id="{46B3963A-B0F5-6202-7E89-24448B50EBFD}"/>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a:extLst>
              <a:ext uri="{FF2B5EF4-FFF2-40B4-BE49-F238E27FC236}">
                <a16:creationId xmlns:a16="http://schemas.microsoft.com/office/drawing/2014/main" xmlns="" id="{291B4433-45FD-7EA5-7E7F-39E5B691A216}"/>
              </a:ext>
            </a:extLst>
          </p:cNvPr>
          <p:cNvPicPr>
            <a:picLocks noChangeAspect="1"/>
          </p:cNvPicPr>
          <p:nvPr/>
        </p:nvPicPr>
        <p:blipFill>
          <a:blip r:embed="rId2" cstate="print">
            <a:extLst>
              <a:ext uri="{28A0092B-C50C-407E-A947-70E740481C1C}">
                <a14:useLocalDpi xmlns:a14="http://schemas.microsoft.com/office/drawing/2010/main" xmlns="" val="0"/>
              </a:ext>
            </a:extLst>
          </a:blip>
          <a:srcRect l="20705" t="16469" r="21987" b="17574"/>
          <a:stretch/>
        </p:blipFill>
        <p:spPr bwMode="auto">
          <a:xfrm>
            <a:off x="480060" y="1326326"/>
            <a:ext cx="11143111" cy="5245925"/>
          </a:xfrm>
          <a:prstGeom prst="rect">
            <a:avLst/>
          </a:prstGeom>
          <a:noFill/>
          <a:ln>
            <a:solidFill>
              <a:schemeClr val="bg2"/>
            </a:solidFill>
          </a:ln>
        </p:spPr>
      </p:pic>
      <p:sp>
        <p:nvSpPr>
          <p:cNvPr id="6" name="Rectangle 5">
            <a:extLst>
              <a:ext uri="{FF2B5EF4-FFF2-40B4-BE49-F238E27FC236}">
                <a16:creationId xmlns:a16="http://schemas.microsoft.com/office/drawing/2014/main" xmlns="" id="{A23D9C85-229E-8A9E-1FCE-F58C6FAF5F28}"/>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Alerts for correspondence from taxpayer</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29102742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61C4026-F653-871D-26D8-1CD80DE3AD6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F211EBC-EA6C-821D-AD44-E4F7BD19BE85}"/>
              </a:ext>
            </a:extLst>
          </p:cNvPr>
          <p:cNvSpPr>
            <a:spLocks noGrp="1"/>
          </p:cNvSpPr>
          <p:nvPr>
            <p:ph type="sldNum" sz="quarter" idx="7"/>
          </p:nvPr>
        </p:nvSpPr>
        <p:spPr>
          <a:xfrm>
            <a:off x="10902732" y="6572251"/>
            <a:ext cx="812800" cy="231775"/>
          </a:xfrm>
        </p:spPr>
        <p:txBody>
          <a:bodyPr/>
          <a:lstStyle/>
          <a:p>
            <a:fld id="{B6F15528-21DE-4FAA-801E-634DDDAF4B2B}" type="slidenum">
              <a:rPr lang="en-US" smtClean="0">
                <a:solidFill>
                  <a:prstClr val="black">
                    <a:tint val="75000"/>
                  </a:prstClr>
                </a:solidFill>
              </a:rPr>
              <a:pPr/>
              <a:t>45</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EDA3DC7B-CF62-66C0-FC76-B5A43F4BB177}"/>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Click on Proceedings tab. Select Personal Hearing option from “ADD PROCEEDINGS “ dropdown list</a:t>
            </a:r>
          </a:p>
        </p:txBody>
      </p:sp>
      <p:sp>
        <p:nvSpPr>
          <p:cNvPr id="7" name="Rectangle 5">
            <a:extLst>
              <a:ext uri="{FF2B5EF4-FFF2-40B4-BE49-F238E27FC236}">
                <a16:creationId xmlns:a16="http://schemas.microsoft.com/office/drawing/2014/main" xmlns="" id="{CBA60BFF-3513-F834-6565-6CD5F5A2C64C}"/>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722FCA21-B2C2-C60A-D903-E5C410CF193C}"/>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Proceedings</a:t>
            </a:r>
            <a:r>
              <a:rPr lang="en-US" b="1" dirty="0">
                <a:solidFill>
                  <a:srgbClr val="000000"/>
                </a:solidFill>
                <a:latin typeface="+mj-lt"/>
                <a:cs typeface="Arial" pitchFamily="34" charset="0"/>
              </a:rPr>
              <a:t> </a:t>
            </a:r>
          </a:p>
        </p:txBody>
      </p:sp>
      <p:pic>
        <p:nvPicPr>
          <p:cNvPr id="4" name="Picture 3" descr="A screenshot of a computer&#10;&#10;Description automatically generated">
            <a:extLst>
              <a:ext uri="{FF2B5EF4-FFF2-40B4-BE49-F238E27FC236}">
                <a16:creationId xmlns:a16="http://schemas.microsoft.com/office/drawing/2014/main" xmlns="" id="{3D7D2E9F-E4BC-EC28-B1C7-2F7D51892990}"/>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831275" y="1433667"/>
            <a:ext cx="10529451" cy="4813624"/>
          </a:xfrm>
          <a:prstGeom prst="rect">
            <a:avLst/>
          </a:prstGeom>
          <a:noFill/>
          <a:ln>
            <a:solidFill>
              <a:schemeClr val="bg2"/>
            </a:solidFill>
          </a:ln>
        </p:spPr>
      </p:pic>
    </p:spTree>
    <p:extLst>
      <p:ext uri="{BB962C8B-B14F-4D97-AF65-F5344CB8AC3E}">
        <p14:creationId xmlns:p14="http://schemas.microsoft.com/office/powerpoint/2010/main" xmlns="" val="780601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FEC87A9-A90D-F9ED-E1FE-A3C296EAFD3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0E3E7377-9FAC-5AEC-677D-5C30AFFA1811}"/>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46</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CB03CDFC-E595-C033-1F81-3B57F01780EE}"/>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On selecting “Personal Hearing”</a:t>
            </a:r>
          </a:p>
        </p:txBody>
      </p:sp>
      <p:sp>
        <p:nvSpPr>
          <p:cNvPr id="7" name="Rectangle 5">
            <a:extLst>
              <a:ext uri="{FF2B5EF4-FFF2-40B4-BE49-F238E27FC236}">
                <a16:creationId xmlns:a16="http://schemas.microsoft.com/office/drawing/2014/main" xmlns="" id="{D6D67B66-BAF7-14B6-EB18-40C5CA344023}"/>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96FB1CEB-8507-80D5-9B40-E6E8426E1542}"/>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Proceedings</a:t>
            </a:r>
            <a:r>
              <a:rPr lang="en-US" b="1" dirty="0">
                <a:solidFill>
                  <a:srgbClr val="000000"/>
                </a:solidFill>
                <a:latin typeface="+mj-lt"/>
                <a:cs typeface="Arial" pitchFamily="34" charset="0"/>
              </a:rPr>
              <a:t> </a:t>
            </a:r>
          </a:p>
        </p:txBody>
      </p:sp>
      <p:pic>
        <p:nvPicPr>
          <p:cNvPr id="6" name="Picture 5" descr="A screenshot of a computer&#10;&#10;Description automatically generated">
            <a:extLst>
              <a:ext uri="{FF2B5EF4-FFF2-40B4-BE49-F238E27FC236}">
                <a16:creationId xmlns:a16="http://schemas.microsoft.com/office/drawing/2014/main" xmlns="" id="{EBBEE4DE-13BD-CA3E-8381-D327C3A58134}"/>
              </a:ext>
            </a:extLst>
          </p:cNvPr>
          <p:cNvPicPr>
            <a:picLocks noChangeAspect="1"/>
          </p:cNvPicPr>
          <p:nvPr/>
        </p:nvPicPr>
        <p:blipFill>
          <a:blip r:embed="rId2">
            <a:extLst>
              <a:ext uri="{28A0092B-C50C-407E-A947-70E740481C1C}">
                <a14:useLocalDpi xmlns:a14="http://schemas.microsoft.com/office/drawing/2010/main" xmlns="" val="0"/>
              </a:ext>
            </a:extLst>
          </a:blip>
          <a:srcRect t="26940"/>
          <a:stretch/>
        </p:blipFill>
        <p:spPr bwMode="auto">
          <a:xfrm>
            <a:off x="1309886" y="1467118"/>
            <a:ext cx="9572228" cy="4939499"/>
          </a:xfrm>
          <a:prstGeom prst="rect">
            <a:avLst/>
          </a:prstGeom>
          <a:noFill/>
          <a:ln>
            <a:solidFill>
              <a:schemeClr val="bg2"/>
            </a:solidFill>
          </a:ln>
        </p:spPr>
      </p:pic>
    </p:spTree>
    <p:extLst>
      <p:ext uri="{BB962C8B-B14F-4D97-AF65-F5344CB8AC3E}">
        <p14:creationId xmlns:p14="http://schemas.microsoft.com/office/powerpoint/2010/main" xmlns="" val="582627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17E7E24-FEAC-B6F9-A4B6-3954DCE7756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6C1F7792-1677-F527-3284-6492A850780D}"/>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47</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6F0CCB97-2C86-355C-960D-3E31FEDE106A}"/>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Officer can issue following types of Orders</a:t>
            </a:r>
          </a:p>
        </p:txBody>
      </p:sp>
      <p:sp>
        <p:nvSpPr>
          <p:cNvPr id="7" name="Rectangle 5">
            <a:extLst>
              <a:ext uri="{FF2B5EF4-FFF2-40B4-BE49-F238E27FC236}">
                <a16:creationId xmlns:a16="http://schemas.microsoft.com/office/drawing/2014/main" xmlns="" id="{AE6A3F7D-009B-1FDB-FB69-C7507D9F8B62}"/>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a:extLst>
              <a:ext uri="{FF2B5EF4-FFF2-40B4-BE49-F238E27FC236}">
                <a16:creationId xmlns:a16="http://schemas.microsoft.com/office/drawing/2014/main" xmlns="" id="{821A6620-397F-D6F8-A73A-F30B2794FC69}"/>
              </a:ext>
            </a:extLst>
          </p:cNvPr>
          <p:cNvPicPr>
            <a:picLocks noChangeAspect="1"/>
          </p:cNvPicPr>
          <p:nvPr/>
        </p:nvPicPr>
        <p:blipFill>
          <a:blip r:embed="rId2" cstate="print">
            <a:extLst>
              <a:ext uri="{28A0092B-C50C-407E-A947-70E740481C1C}">
                <a14:useLocalDpi xmlns:a14="http://schemas.microsoft.com/office/drawing/2010/main" xmlns="" val="0"/>
              </a:ext>
            </a:extLst>
          </a:blip>
          <a:srcRect b="23297"/>
          <a:stretch/>
        </p:blipFill>
        <p:spPr>
          <a:xfrm>
            <a:off x="46104" y="1402698"/>
            <a:ext cx="12099793" cy="4964825"/>
          </a:xfrm>
          <a:prstGeom prst="rect">
            <a:avLst/>
          </a:prstGeom>
          <a:ln>
            <a:solidFill>
              <a:schemeClr val="bg2"/>
            </a:solidFill>
          </a:ln>
        </p:spPr>
      </p:pic>
      <p:sp>
        <p:nvSpPr>
          <p:cNvPr id="4" name="Rectangle 3">
            <a:extLst>
              <a:ext uri="{FF2B5EF4-FFF2-40B4-BE49-F238E27FC236}">
                <a16:creationId xmlns:a16="http://schemas.microsoft.com/office/drawing/2014/main" xmlns="" id="{50FC196D-DD55-E586-C069-2437968ABB07}"/>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Order </a:t>
            </a:r>
            <a:r>
              <a:rPr lang="en-US" b="1" dirty="0">
                <a:solidFill>
                  <a:srgbClr val="000000"/>
                </a:solidFill>
                <a:latin typeface="+mj-lt"/>
                <a:cs typeface="Arial" pitchFamily="34" charset="0"/>
              </a:rPr>
              <a:t>Tab</a:t>
            </a:r>
          </a:p>
        </p:txBody>
      </p:sp>
    </p:spTree>
    <p:extLst>
      <p:ext uri="{BB962C8B-B14F-4D97-AF65-F5344CB8AC3E}">
        <p14:creationId xmlns:p14="http://schemas.microsoft.com/office/powerpoint/2010/main" xmlns="" val="2689196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B9302EC-B92F-B41E-6A4E-E4A4001B777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240F482B-F10F-CDD7-3F66-F5F29218F558}"/>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48</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C77389DE-474F-6F84-E098-1311CC46C590}"/>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(SPL-07) Select Rejection Order option from Add Order dropdown list</a:t>
            </a:r>
          </a:p>
        </p:txBody>
      </p:sp>
      <p:sp>
        <p:nvSpPr>
          <p:cNvPr id="7" name="Rectangle 5">
            <a:extLst>
              <a:ext uri="{FF2B5EF4-FFF2-40B4-BE49-F238E27FC236}">
                <a16:creationId xmlns:a16="http://schemas.microsoft.com/office/drawing/2014/main" xmlns="" id="{C99414D7-060C-5D96-249B-B43A4173DF05}"/>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5084BBFA-254B-E76F-F8BD-18E1FD85B92D}"/>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Order Folder- Rejection Order</a:t>
            </a:r>
            <a:r>
              <a:rPr lang="en-US" b="1" dirty="0">
                <a:solidFill>
                  <a:srgbClr val="000000"/>
                </a:solidFill>
                <a:latin typeface="+mj-lt"/>
                <a:cs typeface="Arial" pitchFamily="34" charset="0"/>
              </a:rPr>
              <a:t> </a:t>
            </a:r>
          </a:p>
        </p:txBody>
      </p:sp>
      <p:pic>
        <p:nvPicPr>
          <p:cNvPr id="4" name="Picture 3" descr="A screenshot of a computer&#10;&#10;Description automatically generated">
            <a:extLst>
              <a:ext uri="{FF2B5EF4-FFF2-40B4-BE49-F238E27FC236}">
                <a16:creationId xmlns:a16="http://schemas.microsoft.com/office/drawing/2014/main" xmlns="" id="{2D5E09B5-2448-05D1-6E43-E21F60CDF1BC}"/>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75121" y="1386440"/>
            <a:ext cx="11241759" cy="5124850"/>
          </a:xfrm>
          <a:prstGeom prst="rect">
            <a:avLst/>
          </a:prstGeom>
          <a:noFill/>
          <a:ln>
            <a:solidFill>
              <a:schemeClr val="bg2"/>
            </a:solidFill>
          </a:ln>
        </p:spPr>
      </p:pic>
    </p:spTree>
    <p:extLst>
      <p:ext uri="{BB962C8B-B14F-4D97-AF65-F5344CB8AC3E}">
        <p14:creationId xmlns:p14="http://schemas.microsoft.com/office/powerpoint/2010/main" xmlns="" val="2015845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33C34E9-55A0-2070-5C9D-F36706B06C5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3BA8257C-F713-503C-E649-669B5A136B88}"/>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49</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9E1A2028-3DDE-B1F5-5317-A151D6DAFA2A}"/>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(SPL-07) After selecting Rejection Order</a:t>
            </a:r>
          </a:p>
        </p:txBody>
      </p:sp>
      <p:sp>
        <p:nvSpPr>
          <p:cNvPr id="7" name="Rectangle 5">
            <a:extLst>
              <a:ext uri="{FF2B5EF4-FFF2-40B4-BE49-F238E27FC236}">
                <a16:creationId xmlns:a16="http://schemas.microsoft.com/office/drawing/2014/main" xmlns="" id="{4E347CB2-74A2-D3C6-1626-97D3BAF30DE1}"/>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A7700AC4-7FF3-56F9-A044-CA88A05078AC}"/>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Order Folder- Rejection Order</a:t>
            </a:r>
            <a:r>
              <a:rPr lang="en-US" b="1" dirty="0">
                <a:solidFill>
                  <a:srgbClr val="000000"/>
                </a:solidFill>
                <a:latin typeface="+mj-lt"/>
                <a:cs typeface="Arial" pitchFamily="34" charset="0"/>
              </a:rPr>
              <a:t> </a:t>
            </a:r>
          </a:p>
        </p:txBody>
      </p:sp>
      <p:pic>
        <p:nvPicPr>
          <p:cNvPr id="4" name="Picture 3" descr="A screenshot of a computer&#10;&#10;Description automatically generated">
            <a:extLst>
              <a:ext uri="{FF2B5EF4-FFF2-40B4-BE49-F238E27FC236}">
                <a16:creationId xmlns:a16="http://schemas.microsoft.com/office/drawing/2014/main" xmlns="" id="{C4FDE106-D61D-A22D-7D38-43D427A3A438}"/>
              </a:ext>
            </a:extLst>
          </p:cNvPr>
          <p:cNvPicPr>
            <a:picLocks noChangeAspect="1"/>
          </p:cNvPicPr>
          <p:nvPr/>
        </p:nvPicPr>
        <p:blipFill>
          <a:blip r:embed="rId2">
            <a:extLst>
              <a:ext uri="{28A0092B-C50C-407E-A947-70E740481C1C}">
                <a14:useLocalDpi xmlns:a14="http://schemas.microsoft.com/office/drawing/2010/main" xmlns="" val="0"/>
              </a:ext>
            </a:extLst>
          </a:blip>
          <a:srcRect t="16711" b="42992"/>
          <a:stretch/>
        </p:blipFill>
        <p:spPr bwMode="auto">
          <a:xfrm>
            <a:off x="778627" y="1376798"/>
            <a:ext cx="10634746" cy="5122470"/>
          </a:xfrm>
          <a:prstGeom prst="rect">
            <a:avLst/>
          </a:prstGeom>
          <a:noFill/>
          <a:ln>
            <a:solidFill>
              <a:schemeClr val="bg2"/>
            </a:solidFill>
          </a:ln>
        </p:spPr>
      </p:pic>
    </p:spTree>
    <p:extLst>
      <p:ext uri="{BB962C8B-B14F-4D97-AF65-F5344CB8AC3E}">
        <p14:creationId xmlns:p14="http://schemas.microsoft.com/office/powerpoint/2010/main" xmlns="" val="639900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3AA28B9-6D33-AE8B-52FD-86C36634721F}"/>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xmlns="" id="{9A94B6B4-E781-9B53-4124-5CD09C6D8B75}"/>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US" b="1" dirty="0">
                <a:solidFill>
                  <a:srgbClr val="000000"/>
                </a:solidFill>
                <a:latin typeface="+mj-lt"/>
                <a:cs typeface="Arial" pitchFamily="34" charset="0"/>
              </a:rPr>
              <a:t>Waiver scheme in case of Section 75(2)</a:t>
            </a:r>
          </a:p>
        </p:txBody>
      </p:sp>
      <p:sp>
        <p:nvSpPr>
          <p:cNvPr id="5" name="Rectangle 4">
            <a:extLst>
              <a:ext uri="{FF2B5EF4-FFF2-40B4-BE49-F238E27FC236}">
                <a16:creationId xmlns:a16="http://schemas.microsoft.com/office/drawing/2014/main" xmlns="" id="{6614F7BA-01B4-1299-AE01-C57F43F7D50E}"/>
              </a:ext>
            </a:extLst>
          </p:cNvPr>
          <p:cNvSpPr/>
          <p:nvPr/>
        </p:nvSpPr>
        <p:spPr>
          <a:xfrm>
            <a:off x="936625" y="1641686"/>
            <a:ext cx="10398782" cy="2554545"/>
          </a:xfrm>
          <a:prstGeom prst="rect">
            <a:avLst/>
          </a:prstGeom>
        </p:spPr>
        <p:txBody>
          <a:bodyPr wrap="square">
            <a:spAutoFit/>
          </a:bodyPr>
          <a:lstStyle/>
          <a:p>
            <a:pPr marL="285750" indent="-285750" algn="just">
              <a:buFont typeface="Arial" panose="020B0604020202020204" pitchFamily="34" charset="0"/>
              <a:buChar char="•"/>
            </a:pPr>
            <a:r>
              <a:rPr lang="en-US" sz="2000" dirty="0">
                <a:solidFill>
                  <a:schemeClr val="dk1"/>
                </a:solidFill>
              </a:rPr>
              <a:t>In case of Original notice/ order was issued under section 74 but remanded back for redetermination of case under Section 73 in accordance with Section 75(2)</a:t>
            </a:r>
          </a:p>
          <a:p>
            <a:pPr marL="285750" indent="-285750" algn="just">
              <a:buFont typeface="Arial" panose="020B0604020202020204" pitchFamily="34" charset="0"/>
              <a:buChar char="•"/>
            </a:pPr>
            <a:endParaRPr lang="en-US" sz="2000" dirty="0">
              <a:solidFill>
                <a:schemeClr val="dk1"/>
              </a:solidFill>
            </a:endParaRPr>
          </a:p>
          <a:p>
            <a:pPr marL="285750" indent="-285750" algn="just">
              <a:buFont typeface="Arial" panose="020B0604020202020204" pitchFamily="34" charset="0"/>
              <a:buChar char="•"/>
            </a:pPr>
            <a:r>
              <a:rPr lang="en-US" sz="2000" dirty="0">
                <a:solidFill>
                  <a:schemeClr val="dk1"/>
                </a:solidFill>
              </a:rPr>
              <a:t>Tax demanded in order is to be paid within 6 months from the </a:t>
            </a:r>
            <a:r>
              <a:rPr lang="en-US" sz="2000" dirty="0"/>
              <a:t>date of issuance of the order </a:t>
            </a:r>
            <a:r>
              <a:rPr lang="en-US" sz="2000" dirty="0">
                <a:solidFill>
                  <a:schemeClr val="dk1"/>
                </a:solidFill>
              </a:rPr>
              <a:t>under Section 73</a:t>
            </a:r>
          </a:p>
          <a:p>
            <a:pPr marL="285750" indent="-285750" algn="just">
              <a:buFont typeface="Arial" panose="020B0604020202020204" pitchFamily="34" charset="0"/>
              <a:buChar char="•"/>
            </a:pPr>
            <a:endParaRPr lang="en-US" sz="2000" dirty="0">
              <a:solidFill>
                <a:schemeClr val="dk1"/>
              </a:solidFill>
            </a:endParaRPr>
          </a:p>
          <a:p>
            <a:pPr marL="285750" indent="-285750" algn="just">
              <a:buFont typeface="Arial" panose="020B0604020202020204" pitchFamily="34" charset="0"/>
              <a:buChar char="•"/>
            </a:pPr>
            <a:r>
              <a:rPr lang="en-US" sz="2000" dirty="0">
                <a:solidFill>
                  <a:schemeClr val="dk1"/>
                </a:solidFill>
              </a:rPr>
              <a:t>Taxpayer can apply for waiver scheme within 6 months from the date of communication of the order under Section 73 by filing SPL-02</a:t>
            </a:r>
          </a:p>
        </p:txBody>
      </p:sp>
      <p:sp>
        <p:nvSpPr>
          <p:cNvPr id="3" name="Rectangle 5">
            <a:extLst>
              <a:ext uri="{FF2B5EF4-FFF2-40B4-BE49-F238E27FC236}">
                <a16:creationId xmlns:a16="http://schemas.microsoft.com/office/drawing/2014/main" xmlns="" id="{16A77A5E-D651-39DC-6DA8-3580F4EB87E0}"/>
              </a:ext>
            </a:extLst>
          </p:cNvPr>
          <p:cNvSpPr>
            <a:spLocks noChangeArrowheads="1"/>
          </p:cNvSpPr>
          <p:nvPr/>
        </p:nvSpPr>
        <p:spPr bwMode="gray">
          <a:xfrm>
            <a:off x="936625" y="8708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Tree>
    <p:extLst>
      <p:ext uri="{BB962C8B-B14F-4D97-AF65-F5344CB8AC3E}">
        <p14:creationId xmlns:p14="http://schemas.microsoft.com/office/powerpoint/2010/main" xmlns="" val="3782623122"/>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66ECB54-6C5F-B2AA-69B8-04532DBEF4F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C0C6B729-62FE-8C05-A2F4-7ECB92E8839A}"/>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50</a:t>
            </a:fld>
            <a:endParaRPr lang="en-US">
              <a:solidFill>
                <a:prstClr val="black">
                  <a:tint val="75000"/>
                </a:prstClr>
              </a:solidFill>
            </a:endParaRPr>
          </a:p>
        </p:txBody>
      </p:sp>
      <p:sp>
        <p:nvSpPr>
          <p:cNvPr id="7" name="Rectangle 5">
            <a:extLst>
              <a:ext uri="{FF2B5EF4-FFF2-40B4-BE49-F238E27FC236}">
                <a16:creationId xmlns:a16="http://schemas.microsoft.com/office/drawing/2014/main" xmlns="" id="{55F54D66-7550-E0F1-38BD-1B3F32A4C2CE}"/>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394F2CEF-A9A7-A3C8-B31A-80CF3AF13F72}"/>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Order Folder- Rejection Order</a:t>
            </a:r>
            <a:r>
              <a:rPr lang="en-US" b="1" dirty="0">
                <a:solidFill>
                  <a:srgbClr val="000000"/>
                </a:solidFill>
                <a:latin typeface="+mj-lt"/>
                <a:cs typeface="Arial" pitchFamily="34" charset="0"/>
              </a:rPr>
              <a:t> </a:t>
            </a:r>
          </a:p>
        </p:txBody>
      </p:sp>
      <p:pic>
        <p:nvPicPr>
          <p:cNvPr id="6" name="Picture 5">
            <a:extLst>
              <a:ext uri="{FF2B5EF4-FFF2-40B4-BE49-F238E27FC236}">
                <a16:creationId xmlns:a16="http://schemas.microsoft.com/office/drawing/2014/main" xmlns="" id="{E9BE5E60-A85E-2DD4-5289-F0583A54E1E6}"/>
              </a:ext>
            </a:extLst>
          </p:cNvPr>
          <p:cNvPicPr>
            <a:picLocks noChangeAspect="1"/>
          </p:cNvPicPr>
          <p:nvPr/>
        </p:nvPicPr>
        <p:blipFill>
          <a:blip r:embed="rId2">
            <a:extLst>
              <a:ext uri="{28A0092B-C50C-407E-A947-70E740481C1C}">
                <a14:useLocalDpi xmlns:a14="http://schemas.microsoft.com/office/drawing/2010/main" xmlns="" val="0"/>
              </a:ext>
            </a:extLst>
          </a:blip>
          <a:srcRect l="1973" t="29285" r="8403" b="-119"/>
          <a:stretch/>
        </p:blipFill>
        <p:spPr>
          <a:xfrm>
            <a:off x="1048601" y="1326326"/>
            <a:ext cx="9664269" cy="5169496"/>
          </a:xfrm>
          <a:prstGeom prst="rect">
            <a:avLst/>
          </a:prstGeom>
          <a:ln>
            <a:solidFill>
              <a:schemeClr val="bg2"/>
            </a:solidFill>
          </a:ln>
        </p:spPr>
      </p:pic>
      <p:sp>
        <p:nvSpPr>
          <p:cNvPr id="8" name="TextBox 7">
            <a:extLst>
              <a:ext uri="{FF2B5EF4-FFF2-40B4-BE49-F238E27FC236}">
                <a16:creationId xmlns:a16="http://schemas.microsoft.com/office/drawing/2014/main" xmlns="" id="{582CF4A9-B756-60E0-0FB7-65D0964AE913}"/>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(SPL-07)</a:t>
            </a:r>
          </a:p>
        </p:txBody>
      </p:sp>
    </p:spTree>
    <p:extLst>
      <p:ext uri="{BB962C8B-B14F-4D97-AF65-F5344CB8AC3E}">
        <p14:creationId xmlns:p14="http://schemas.microsoft.com/office/powerpoint/2010/main" xmlns="" val="3071713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3BC899E-26E9-57A1-8CEB-0086818E58D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DF10804E-9238-F7C6-2C7E-88493575AB1F}"/>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51</a:t>
            </a:fld>
            <a:endParaRPr lang="en-US">
              <a:solidFill>
                <a:prstClr val="black">
                  <a:tint val="75000"/>
                </a:prstClr>
              </a:solidFill>
            </a:endParaRPr>
          </a:p>
        </p:txBody>
      </p:sp>
      <p:sp>
        <p:nvSpPr>
          <p:cNvPr id="7" name="Rectangle 5">
            <a:extLst>
              <a:ext uri="{FF2B5EF4-FFF2-40B4-BE49-F238E27FC236}">
                <a16:creationId xmlns:a16="http://schemas.microsoft.com/office/drawing/2014/main" xmlns="" id="{0EFAA409-C3FA-9602-47A6-680B219FCAD7}"/>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06E455D3-2A68-AC32-2B4E-734348338690}"/>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Order Folder- Rejection Order</a:t>
            </a:r>
            <a:r>
              <a:rPr lang="en-US" b="1" dirty="0">
                <a:solidFill>
                  <a:srgbClr val="000000"/>
                </a:solidFill>
                <a:latin typeface="+mj-lt"/>
                <a:cs typeface="Arial" pitchFamily="34" charset="0"/>
              </a:rPr>
              <a:t> </a:t>
            </a:r>
          </a:p>
        </p:txBody>
      </p:sp>
      <p:pic>
        <p:nvPicPr>
          <p:cNvPr id="6" name="Picture 5">
            <a:extLst>
              <a:ext uri="{FF2B5EF4-FFF2-40B4-BE49-F238E27FC236}">
                <a16:creationId xmlns:a16="http://schemas.microsoft.com/office/drawing/2014/main" xmlns="" id="{BB737AE4-B8DF-61FC-B559-2F787FFFE3B9}"/>
              </a:ext>
            </a:extLst>
          </p:cNvPr>
          <p:cNvPicPr>
            <a:picLocks noChangeAspect="1"/>
          </p:cNvPicPr>
          <p:nvPr/>
        </p:nvPicPr>
        <p:blipFill>
          <a:blip r:embed="rId2"/>
          <a:stretch>
            <a:fillRect/>
          </a:stretch>
        </p:blipFill>
        <p:spPr>
          <a:xfrm>
            <a:off x="1398806" y="1034851"/>
            <a:ext cx="9394389" cy="5336936"/>
          </a:xfrm>
          <a:prstGeom prst="rect">
            <a:avLst/>
          </a:prstGeom>
          <a:ln>
            <a:solidFill>
              <a:schemeClr val="bg2"/>
            </a:solidFill>
          </a:ln>
        </p:spPr>
      </p:pic>
    </p:spTree>
    <p:extLst>
      <p:ext uri="{BB962C8B-B14F-4D97-AF65-F5344CB8AC3E}">
        <p14:creationId xmlns:p14="http://schemas.microsoft.com/office/powerpoint/2010/main" xmlns="" val="1489277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5A75F90-70EE-7179-D635-4C6C1225C46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5A9796CF-0EC0-1723-02E9-F4211F680AA6}"/>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52</a:t>
            </a:fld>
            <a:endParaRPr lang="en-US">
              <a:solidFill>
                <a:prstClr val="black">
                  <a:tint val="75000"/>
                </a:prstClr>
              </a:solidFill>
            </a:endParaRPr>
          </a:p>
        </p:txBody>
      </p:sp>
      <p:sp>
        <p:nvSpPr>
          <p:cNvPr id="7" name="Rectangle 5">
            <a:extLst>
              <a:ext uri="{FF2B5EF4-FFF2-40B4-BE49-F238E27FC236}">
                <a16:creationId xmlns:a16="http://schemas.microsoft.com/office/drawing/2014/main" xmlns="" id="{CD888266-19A6-A7BA-9C52-B11FD6FA1800}"/>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3EA86377-1D15-49CB-237A-D414D9CD0855}"/>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Order Folder- Rejection Order</a:t>
            </a:r>
            <a:r>
              <a:rPr lang="en-US" b="1" dirty="0">
                <a:solidFill>
                  <a:srgbClr val="000000"/>
                </a:solidFill>
                <a:latin typeface="+mj-lt"/>
                <a:cs typeface="Arial" pitchFamily="34" charset="0"/>
              </a:rPr>
              <a:t> </a:t>
            </a:r>
          </a:p>
        </p:txBody>
      </p:sp>
      <p:sp>
        <p:nvSpPr>
          <p:cNvPr id="8" name="TextBox 7">
            <a:extLst>
              <a:ext uri="{FF2B5EF4-FFF2-40B4-BE49-F238E27FC236}">
                <a16:creationId xmlns:a16="http://schemas.microsoft.com/office/drawing/2014/main" xmlns="" id="{ADB3E667-218F-6E8A-5678-D541DB441ACE}"/>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Screen post rejection order:</a:t>
            </a:r>
          </a:p>
        </p:txBody>
      </p:sp>
      <p:pic>
        <p:nvPicPr>
          <p:cNvPr id="3" name="Picture 2" descr="A screenshot of a computer&#10;&#10;Description automatically generated">
            <a:extLst>
              <a:ext uri="{FF2B5EF4-FFF2-40B4-BE49-F238E27FC236}">
                <a16:creationId xmlns:a16="http://schemas.microsoft.com/office/drawing/2014/main" xmlns="" id="{4A68CE65-DF49-631C-F3E0-3D2E68A36071}"/>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831275" y="1395038"/>
            <a:ext cx="10529451" cy="4913744"/>
          </a:xfrm>
          <a:prstGeom prst="rect">
            <a:avLst/>
          </a:prstGeom>
          <a:noFill/>
          <a:ln>
            <a:solidFill>
              <a:schemeClr val="bg2"/>
            </a:solidFill>
          </a:ln>
        </p:spPr>
      </p:pic>
    </p:spTree>
    <p:extLst>
      <p:ext uri="{BB962C8B-B14F-4D97-AF65-F5344CB8AC3E}">
        <p14:creationId xmlns:p14="http://schemas.microsoft.com/office/powerpoint/2010/main" xmlns="" val="585020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161535A-4011-68D9-4C32-6B7DDE5ED49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6623180C-912B-1684-C8FB-8C36B627837E}"/>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53</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EB0DFC71-89B3-8177-2570-AFFC7370824E}"/>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On clicking of ‘APPROVAL ORDER’ officer will be navigated to SPL-05 screen</a:t>
            </a:r>
          </a:p>
        </p:txBody>
      </p:sp>
      <p:sp>
        <p:nvSpPr>
          <p:cNvPr id="7" name="Rectangle 5">
            <a:extLst>
              <a:ext uri="{FF2B5EF4-FFF2-40B4-BE49-F238E27FC236}">
                <a16:creationId xmlns:a16="http://schemas.microsoft.com/office/drawing/2014/main" xmlns="" id="{4A6F8956-516D-935F-9E0E-C384D72A0D59}"/>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a:extLst>
              <a:ext uri="{FF2B5EF4-FFF2-40B4-BE49-F238E27FC236}">
                <a16:creationId xmlns:a16="http://schemas.microsoft.com/office/drawing/2014/main" xmlns="" id="{C3C3EC9E-7E1B-6691-B7B3-C58142DFA926}"/>
              </a:ext>
            </a:extLst>
          </p:cNvPr>
          <p:cNvPicPr>
            <a:picLocks noChangeAspect="1"/>
          </p:cNvPicPr>
          <p:nvPr/>
        </p:nvPicPr>
        <p:blipFill>
          <a:blip r:embed="rId2" cstate="print">
            <a:extLst>
              <a:ext uri="{28A0092B-C50C-407E-A947-70E740481C1C}">
                <a14:useLocalDpi xmlns:a14="http://schemas.microsoft.com/office/drawing/2010/main" xmlns="" val="0"/>
              </a:ext>
            </a:extLst>
          </a:blip>
          <a:srcRect l="5887" t="17323" r="7131"/>
          <a:stretch/>
        </p:blipFill>
        <p:spPr>
          <a:xfrm>
            <a:off x="129734" y="1456993"/>
            <a:ext cx="11928066" cy="4935480"/>
          </a:xfrm>
          <a:prstGeom prst="rect">
            <a:avLst/>
          </a:prstGeom>
          <a:ln>
            <a:solidFill>
              <a:schemeClr val="bg2"/>
            </a:solidFill>
          </a:ln>
        </p:spPr>
      </p:pic>
      <p:sp>
        <p:nvSpPr>
          <p:cNvPr id="4" name="Rectangle 3">
            <a:extLst>
              <a:ext uri="{FF2B5EF4-FFF2-40B4-BE49-F238E27FC236}">
                <a16:creationId xmlns:a16="http://schemas.microsoft.com/office/drawing/2014/main" xmlns="" id="{D4B40033-DE74-3767-A5BA-A9B86ED47F8F}"/>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Order Folder- Approval order</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13287091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E9629E2-BFF9-EACC-921F-660F9B7BE1C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E65D013D-07EB-01C3-1CEF-7D4377DD51F1}"/>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54</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75A27316-8F7D-2782-629B-0A7A26634673}"/>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SPL-05 screen</a:t>
            </a:r>
          </a:p>
        </p:txBody>
      </p:sp>
      <p:sp>
        <p:nvSpPr>
          <p:cNvPr id="7" name="Rectangle 5">
            <a:extLst>
              <a:ext uri="{FF2B5EF4-FFF2-40B4-BE49-F238E27FC236}">
                <a16:creationId xmlns:a16="http://schemas.microsoft.com/office/drawing/2014/main" xmlns="" id="{58BA7296-FB08-91BA-29FE-45AE6DE204FC}"/>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4" name="Rectangle 3">
            <a:extLst>
              <a:ext uri="{FF2B5EF4-FFF2-40B4-BE49-F238E27FC236}">
                <a16:creationId xmlns:a16="http://schemas.microsoft.com/office/drawing/2014/main" xmlns="" id="{C4F29C41-99B0-B8AA-4330-84136AE36575}"/>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Order Folder - Approval order</a:t>
            </a:r>
            <a:r>
              <a:rPr lang="en-US" b="1" dirty="0">
                <a:solidFill>
                  <a:srgbClr val="000000"/>
                </a:solidFill>
                <a:latin typeface="+mj-lt"/>
                <a:cs typeface="Arial" pitchFamily="34" charset="0"/>
              </a:rPr>
              <a:t> </a:t>
            </a:r>
          </a:p>
        </p:txBody>
      </p:sp>
      <p:pic>
        <p:nvPicPr>
          <p:cNvPr id="6" name="Picture 5" descr="A screenshot of a computer&#10;&#10;Description automatically generated">
            <a:extLst>
              <a:ext uri="{FF2B5EF4-FFF2-40B4-BE49-F238E27FC236}">
                <a16:creationId xmlns:a16="http://schemas.microsoft.com/office/drawing/2014/main" xmlns="" id="{BAC24945-81AB-9BB6-B985-D3AEBA8DD605}"/>
              </a:ext>
            </a:extLst>
          </p:cNvPr>
          <p:cNvPicPr>
            <a:picLocks noChangeAspect="1"/>
          </p:cNvPicPr>
          <p:nvPr/>
        </p:nvPicPr>
        <p:blipFill>
          <a:blip r:embed="rId2" cstate="print">
            <a:extLst>
              <a:ext uri="{28A0092B-C50C-407E-A947-70E740481C1C}">
                <a14:useLocalDpi xmlns:a14="http://schemas.microsoft.com/office/drawing/2010/main" xmlns="" val="0"/>
              </a:ext>
            </a:extLst>
          </a:blip>
          <a:srcRect l="19991" t="19448" r="3202" b="53865"/>
          <a:stretch/>
        </p:blipFill>
        <p:spPr bwMode="auto">
          <a:xfrm>
            <a:off x="2739522" y="916588"/>
            <a:ext cx="8751306" cy="5639907"/>
          </a:xfrm>
          <a:prstGeom prst="rect">
            <a:avLst/>
          </a:prstGeom>
          <a:noFill/>
          <a:ln>
            <a:solidFill>
              <a:schemeClr val="bg2"/>
            </a:solidFill>
          </a:ln>
        </p:spPr>
      </p:pic>
    </p:spTree>
    <p:extLst>
      <p:ext uri="{BB962C8B-B14F-4D97-AF65-F5344CB8AC3E}">
        <p14:creationId xmlns:p14="http://schemas.microsoft.com/office/powerpoint/2010/main" xmlns="" val="395139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756074E-6277-F2F5-FD71-562327ECEF4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4FB0027E-54F5-4D07-5BAE-FEA4B2B1FA67}"/>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55</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CC8C4A09-0159-E1FA-9DEF-803A2DC340A9}"/>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SPL-05 screen</a:t>
            </a:r>
          </a:p>
        </p:txBody>
      </p:sp>
      <p:sp>
        <p:nvSpPr>
          <p:cNvPr id="7" name="Rectangle 5">
            <a:extLst>
              <a:ext uri="{FF2B5EF4-FFF2-40B4-BE49-F238E27FC236}">
                <a16:creationId xmlns:a16="http://schemas.microsoft.com/office/drawing/2014/main" xmlns="" id="{A0B46172-990D-43B0-B390-6F399F670EDE}"/>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4" name="Rectangle 3">
            <a:extLst>
              <a:ext uri="{FF2B5EF4-FFF2-40B4-BE49-F238E27FC236}">
                <a16:creationId xmlns:a16="http://schemas.microsoft.com/office/drawing/2014/main" xmlns="" id="{188F2951-3BDC-11D0-2F6B-A14F94363DD5}"/>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Order Folder - Approval order</a:t>
            </a:r>
            <a:r>
              <a:rPr lang="en-US" b="1" dirty="0">
                <a:solidFill>
                  <a:srgbClr val="000000"/>
                </a:solidFill>
                <a:latin typeface="+mj-lt"/>
                <a:cs typeface="Arial" pitchFamily="34" charset="0"/>
              </a:rPr>
              <a:t> </a:t>
            </a:r>
          </a:p>
        </p:txBody>
      </p:sp>
      <p:pic>
        <p:nvPicPr>
          <p:cNvPr id="2" name="Picture 1" descr="A screenshot of a computer&#10;&#10;Description automatically generated">
            <a:extLst>
              <a:ext uri="{FF2B5EF4-FFF2-40B4-BE49-F238E27FC236}">
                <a16:creationId xmlns:a16="http://schemas.microsoft.com/office/drawing/2014/main" xmlns="" id="{C69A3FC2-AF9B-D839-4CCF-35C806E658E8}"/>
              </a:ext>
            </a:extLst>
          </p:cNvPr>
          <p:cNvPicPr>
            <a:picLocks noChangeAspect="1"/>
          </p:cNvPicPr>
          <p:nvPr/>
        </p:nvPicPr>
        <p:blipFill>
          <a:blip r:embed="rId2" cstate="print">
            <a:extLst>
              <a:ext uri="{28A0092B-C50C-407E-A947-70E740481C1C}">
                <a14:useLocalDpi xmlns:a14="http://schemas.microsoft.com/office/drawing/2010/main" xmlns="" val="0"/>
              </a:ext>
            </a:extLst>
          </a:blip>
          <a:srcRect l="18605" t="45748" r="1926" b="30405"/>
          <a:stretch/>
        </p:blipFill>
        <p:spPr bwMode="auto">
          <a:xfrm>
            <a:off x="318244" y="1345491"/>
            <a:ext cx="11586478" cy="5226760"/>
          </a:xfrm>
          <a:prstGeom prst="rect">
            <a:avLst/>
          </a:prstGeom>
          <a:noFill/>
          <a:ln>
            <a:solidFill>
              <a:schemeClr val="bg2"/>
            </a:solidFill>
          </a:ln>
        </p:spPr>
      </p:pic>
    </p:spTree>
    <p:extLst>
      <p:ext uri="{BB962C8B-B14F-4D97-AF65-F5344CB8AC3E}">
        <p14:creationId xmlns:p14="http://schemas.microsoft.com/office/powerpoint/2010/main" xmlns="" val="37400320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49B684F-78A5-A4F4-6B04-06C5F8617E8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AA49BF44-18D2-EFF2-F5CE-CA832FB3D5F4}"/>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56</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513E35D8-9F5B-DCD2-4E17-C111EFBE204E}"/>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If officer does not enter any value in this table</a:t>
            </a:r>
          </a:p>
        </p:txBody>
      </p:sp>
      <p:sp>
        <p:nvSpPr>
          <p:cNvPr id="7" name="Rectangle 5">
            <a:extLst>
              <a:ext uri="{FF2B5EF4-FFF2-40B4-BE49-F238E27FC236}">
                <a16:creationId xmlns:a16="http://schemas.microsoft.com/office/drawing/2014/main" xmlns="" id="{7E9E485A-D99E-471C-B110-D0C32DE29CAC}"/>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2" name="Picture 1" descr="A screenshot of a computer&#10;&#10;Description automatically generated">
            <a:extLst>
              <a:ext uri="{FF2B5EF4-FFF2-40B4-BE49-F238E27FC236}">
                <a16:creationId xmlns:a16="http://schemas.microsoft.com/office/drawing/2014/main" xmlns="" id="{6DD813A5-7532-BC6E-EB1B-1DEF9B8AC837}"/>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09886" y="1360058"/>
            <a:ext cx="9572228" cy="5032579"/>
          </a:xfrm>
          <a:prstGeom prst="rect">
            <a:avLst/>
          </a:prstGeom>
          <a:noFill/>
          <a:ln>
            <a:solidFill>
              <a:schemeClr val="bg2"/>
            </a:solidFill>
          </a:ln>
        </p:spPr>
      </p:pic>
      <p:sp>
        <p:nvSpPr>
          <p:cNvPr id="4" name="Rectangle 3">
            <a:extLst>
              <a:ext uri="{FF2B5EF4-FFF2-40B4-BE49-F238E27FC236}">
                <a16:creationId xmlns:a16="http://schemas.microsoft.com/office/drawing/2014/main" xmlns="" id="{4A08639F-89AB-93CC-55BA-222DBF6EE797}"/>
              </a:ext>
            </a:extLst>
          </p:cNvPr>
          <p:cNvSpPr>
            <a:spLocks noChangeArrowheads="1"/>
          </p:cNvSpPr>
          <p:nvPr/>
        </p:nvSpPr>
        <p:spPr bwMode="auto">
          <a:xfrm>
            <a:off x="31532"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Order Folder - Approval order</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2264093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87E9BA1-AB80-1261-3D3B-3E0E86D2E94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19CE644A-38C6-3C54-5392-3A9CFFFA61B6}"/>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57</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9F39536E-D446-6424-434A-D7C78D048FCF}"/>
              </a:ext>
            </a:extLst>
          </p:cNvPr>
          <p:cNvSpPr txBox="1"/>
          <p:nvPr/>
        </p:nvSpPr>
        <p:spPr>
          <a:xfrm>
            <a:off x="31532" y="956994"/>
            <a:ext cx="2774962"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dk1"/>
                </a:solidFill>
              </a:rPr>
              <a:t>SPL 05 screen</a:t>
            </a:r>
          </a:p>
          <a:p>
            <a:pPr marL="285750" indent="-285750">
              <a:buFont typeface="Arial" panose="020B0604020202020204" pitchFamily="34" charset="0"/>
              <a:buChar char="•"/>
            </a:pPr>
            <a:endParaRPr lang="en-US" sz="1600" dirty="0">
              <a:solidFill>
                <a:schemeClr val="dk1"/>
              </a:solidFill>
            </a:endParaRPr>
          </a:p>
          <a:p>
            <a:pPr marL="285750" indent="-285750">
              <a:buFont typeface="Arial" panose="020B0604020202020204" pitchFamily="34" charset="0"/>
              <a:buChar char="•"/>
            </a:pPr>
            <a:r>
              <a:rPr lang="en-US" sz="1600" dirty="0">
                <a:solidFill>
                  <a:schemeClr val="dk1"/>
                </a:solidFill>
              </a:rPr>
              <a:t>Remaining amount of Interest/ Penalty payable, if any, like:</a:t>
            </a:r>
          </a:p>
          <a:p>
            <a:pPr marL="285750" indent="-285750">
              <a:buFont typeface="Arial" panose="020B0604020202020204" pitchFamily="34" charset="0"/>
              <a:buChar char="•"/>
            </a:pPr>
            <a:endParaRPr lang="en-US" sz="1600" dirty="0">
              <a:solidFill>
                <a:schemeClr val="dk1"/>
              </a:solidFill>
            </a:endParaRPr>
          </a:p>
          <a:p>
            <a:pPr lvl="1" indent="-285750">
              <a:buFont typeface="Wingdings" panose="05000000000000000000" pitchFamily="2" charset="2"/>
              <a:buChar char="ü"/>
            </a:pPr>
            <a:r>
              <a:rPr lang="en-US" sz="1600" dirty="0">
                <a:solidFill>
                  <a:schemeClr val="dk1"/>
                </a:solidFill>
              </a:rPr>
              <a:t>Interest pertaining to erroneous refund or </a:t>
            </a:r>
          </a:p>
          <a:p>
            <a:pPr marL="742950" lvl="1" indent="-285750">
              <a:buFont typeface="Wingdings" panose="05000000000000000000" pitchFamily="2" charset="2"/>
              <a:buChar char="ü"/>
            </a:pPr>
            <a:endParaRPr lang="en-US" sz="1600" dirty="0">
              <a:solidFill>
                <a:schemeClr val="dk1"/>
              </a:solidFill>
            </a:endParaRPr>
          </a:p>
          <a:p>
            <a:pPr lvl="1" indent="-285750">
              <a:buFont typeface="Wingdings" panose="05000000000000000000" pitchFamily="2" charset="2"/>
              <a:buChar char="ü"/>
            </a:pPr>
            <a:r>
              <a:rPr lang="en-US" sz="1600" dirty="0">
                <a:solidFill>
                  <a:schemeClr val="dk1"/>
                </a:solidFill>
              </a:rPr>
              <a:t>Interest on account of demand pertaining to period other than 2017-18, 2018-19 &amp; 2019-20</a:t>
            </a:r>
          </a:p>
        </p:txBody>
      </p:sp>
      <p:sp>
        <p:nvSpPr>
          <p:cNvPr id="7" name="Rectangle 5">
            <a:extLst>
              <a:ext uri="{FF2B5EF4-FFF2-40B4-BE49-F238E27FC236}">
                <a16:creationId xmlns:a16="http://schemas.microsoft.com/office/drawing/2014/main" xmlns="" id="{4EFD6CA8-9B38-BEC7-D376-FC61E0800302}"/>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4" name="Rectangle 3">
            <a:extLst>
              <a:ext uri="{FF2B5EF4-FFF2-40B4-BE49-F238E27FC236}">
                <a16:creationId xmlns:a16="http://schemas.microsoft.com/office/drawing/2014/main" xmlns="" id="{F0D807BA-15C2-5B7C-4329-7F384F44D780}"/>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Order Folder - Approval order</a:t>
            </a:r>
            <a:r>
              <a:rPr lang="en-US" b="1" dirty="0">
                <a:solidFill>
                  <a:srgbClr val="000000"/>
                </a:solidFill>
                <a:latin typeface="+mj-lt"/>
                <a:cs typeface="Arial" pitchFamily="34" charset="0"/>
              </a:rPr>
              <a:t> </a:t>
            </a:r>
          </a:p>
        </p:txBody>
      </p:sp>
      <p:pic>
        <p:nvPicPr>
          <p:cNvPr id="6" name="Picture 5" descr="A screenshot of a computer&#10;&#10;Description automatically generated">
            <a:extLst>
              <a:ext uri="{FF2B5EF4-FFF2-40B4-BE49-F238E27FC236}">
                <a16:creationId xmlns:a16="http://schemas.microsoft.com/office/drawing/2014/main" xmlns="" id="{4588910F-1118-470A-E059-9E1929C36833}"/>
              </a:ext>
            </a:extLst>
          </p:cNvPr>
          <p:cNvPicPr>
            <a:picLocks noChangeAspect="1"/>
          </p:cNvPicPr>
          <p:nvPr/>
        </p:nvPicPr>
        <p:blipFill>
          <a:blip r:embed="rId2" cstate="print">
            <a:extLst>
              <a:ext uri="{28A0092B-C50C-407E-A947-70E740481C1C}">
                <a14:useLocalDpi xmlns:a14="http://schemas.microsoft.com/office/drawing/2010/main" xmlns="" val="0"/>
              </a:ext>
            </a:extLst>
          </a:blip>
          <a:srcRect l="17276" t="69327"/>
          <a:stretch/>
        </p:blipFill>
        <p:spPr bwMode="auto">
          <a:xfrm>
            <a:off x="2983236" y="932168"/>
            <a:ext cx="8492490" cy="5640083"/>
          </a:xfrm>
          <a:prstGeom prst="rect">
            <a:avLst/>
          </a:prstGeom>
          <a:noFill/>
          <a:ln>
            <a:solidFill>
              <a:schemeClr val="bg2"/>
            </a:solidFill>
          </a:ln>
        </p:spPr>
      </p:pic>
    </p:spTree>
    <p:extLst>
      <p:ext uri="{BB962C8B-B14F-4D97-AF65-F5344CB8AC3E}">
        <p14:creationId xmlns:p14="http://schemas.microsoft.com/office/powerpoint/2010/main" xmlns="" val="7351540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F69C922-E53F-EF75-E4CE-4D2D473A889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1C8B1DBA-7B9E-7CB0-F626-A5C8281F3CEF}"/>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58</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9FF523CF-AB16-F153-ED3A-B89CB4504815}"/>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On issuance of SPL-05</a:t>
            </a:r>
          </a:p>
        </p:txBody>
      </p:sp>
      <p:sp>
        <p:nvSpPr>
          <p:cNvPr id="7" name="Rectangle 5">
            <a:extLst>
              <a:ext uri="{FF2B5EF4-FFF2-40B4-BE49-F238E27FC236}">
                <a16:creationId xmlns:a16="http://schemas.microsoft.com/office/drawing/2014/main" xmlns="" id="{A62AD303-AB66-A788-4824-C0A5B0CDC07F}"/>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4" name="Rectangle 3">
            <a:extLst>
              <a:ext uri="{FF2B5EF4-FFF2-40B4-BE49-F238E27FC236}">
                <a16:creationId xmlns:a16="http://schemas.microsoft.com/office/drawing/2014/main" xmlns="" id="{29FC32A2-7C40-CFF9-48CA-8F1F651687B0}"/>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Order Folder - Approval order</a:t>
            </a:r>
            <a:r>
              <a:rPr lang="en-US" b="1" dirty="0">
                <a:solidFill>
                  <a:srgbClr val="000000"/>
                </a:solidFill>
                <a:latin typeface="+mj-lt"/>
                <a:cs typeface="Arial" pitchFamily="34" charset="0"/>
              </a:rPr>
              <a:t> </a:t>
            </a:r>
          </a:p>
        </p:txBody>
      </p:sp>
      <p:pic>
        <p:nvPicPr>
          <p:cNvPr id="6" name="Picture 5" descr="A screenshot of a computer&#10;&#10;Description automatically generated">
            <a:extLst>
              <a:ext uri="{FF2B5EF4-FFF2-40B4-BE49-F238E27FC236}">
                <a16:creationId xmlns:a16="http://schemas.microsoft.com/office/drawing/2014/main" xmlns="" id="{D5934FB9-3A29-18AE-CBDE-8741F12CE7F7}"/>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04802" y="1341249"/>
            <a:ext cx="11582396" cy="4884160"/>
          </a:xfrm>
          <a:prstGeom prst="rect">
            <a:avLst/>
          </a:prstGeom>
          <a:noFill/>
          <a:ln>
            <a:solidFill>
              <a:schemeClr val="bg2"/>
            </a:solidFill>
          </a:ln>
        </p:spPr>
      </p:pic>
    </p:spTree>
    <p:extLst>
      <p:ext uri="{BB962C8B-B14F-4D97-AF65-F5344CB8AC3E}">
        <p14:creationId xmlns:p14="http://schemas.microsoft.com/office/powerpoint/2010/main" xmlns="" val="24012247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8F9BB14-B40F-75C8-334A-6ED55F48483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C38E79AE-C2B2-0DDF-EE73-F3524797C06A}"/>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59</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A0CEA7AF-90BC-383E-5854-94DB6C4AD28E}"/>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After clicking on Add Order dropdown</a:t>
            </a:r>
          </a:p>
        </p:txBody>
      </p:sp>
      <p:sp>
        <p:nvSpPr>
          <p:cNvPr id="7" name="Rectangle 5">
            <a:extLst>
              <a:ext uri="{FF2B5EF4-FFF2-40B4-BE49-F238E27FC236}">
                <a16:creationId xmlns:a16="http://schemas.microsoft.com/office/drawing/2014/main" xmlns="" id="{1216A84D-3D77-B1AE-E7BF-51E205C02547}"/>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C0DA5997-AA6C-9218-90C7-C90A3C26DC4C}"/>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Order Folder- Void Order</a:t>
            </a:r>
            <a:r>
              <a:rPr lang="en-US" b="1" dirty="0">
                <a:solidFill>
                  <a:srgbClr val="000000"/>
                </a:solidFill>
                <a:latin typeface="+mj-lt"/>
                <a:cs typeface="Arial" pitchFamily="34" charset="0"/>
              </a:rPr>
              <a:t> </a:t>
            </a:r>
          </a:p>
        </p:txBody>
      </p:sp>
      <p:pic>
        <p:nvPicPr>
          <p:cNvPr id="4" name="Picture 3" descr="A screenshot of a computer&#10;&#10;Description automatically generated">
            <a:extLst>
              <a:ext uri="{FF2B5EF4-FFF2-40B4-BE49-F238E27FC236}">
                <a16:creationId xmlns:a16="http://schemas.microsoft.com/office/drawing/2014/main" xmlns="" id="{48D684FE-5E64-6AE0-547D-1DB3C95D27B1}"/>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293372" y="1280420"/>
            <a:ext cx="11582396" cy="5280139"/>
          </a:xfrm>
          <a:prstGeom prst="rect">
            <a:avLst/>
          </a:prstGeom>
          <a:noFill/>
          <a:ln>
            <a:solidFill>
              <a:schemeClr val="bg2"/>
            </a:solidFill>
          </a:ln>
        </p:spPr>
      </p:pic>
    </p:spTree>
    <p:extLst>
      <p:ext uri="{BB962C8B-B14F-4D97-AF65-F5344CB8AC3E}">
        <p14:creationId xmlns:p14="http://schemas.microsoft.com/office/powerpoint/2010/main" xmlns="" val="1669659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4FE892D-484F-E762-C204-9B1787E63BB0}"/>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9544E46A-16FB-D48C-6B7F-FA47A238CDED}"/>
              </a:ext>
            </a:extLst>
          </p:cNvPr>
          <p:cNvGraphicFramePr>
            <a:graphicFrameLocks noGrp="1"/>
          </p:cNvGraphicFramePr>
          <p:nvPr>
            <p:extLst>
              <p:ext uri="{D42A27DB-BD31-4B8C-83A1-F6EECF244321}">
                <p14:modId xmlns:p14="http://schemas.microsoft.com/office/powerpoint/2010/main" xmlns="" val="1422500422"/>
              </p:ext>
            </p:extLst>
          </p:nvPr>
        </p:nvGraphicFramePr>
        <p:xfrm>
          <a:off x="608623" y="1175299"/>
          <a:ext cx="10980499" cy="4946098"/>
        </p:xfrm>
        <a:graphic>
          <a:graphicData uri="http://schemas.openxmlformats.org/drawingml/2006/table">
            <a:tbl>
              <a:tblPr firstRow="1" bandRow="1">
                <a:tableStyleId>{5C22544A-7EE6-4342-B048-85BDC9FD1C3A}</a:tableStyleId>
              </a:tblPr>
              <a:tblGrid>
                <a:gridCol w="1551253">
                  <a:extLst>
                    <a:ext uri="{9D8B030D-6E8A-4147-A177-3AD203B41FA5}">
                      <a16:colId xmlns:a16="http://schemas.microsoft.com/office/drawing/2014/main" xmlns="" val="3643269775"/>
                    </a:ext>
                  </a:extLst>
                </a:gridCol>
                <a:gridCol w="3957145">
                  <a:extLst>
                    <a:ext uri="{9D8B030D-6E8A-4147-A177-3AD203B41FA5}">
                      <a16:colId xmlns:a16="http://schemas.microsoft.com/office/drawing/2014/main" xmlns="" val="290701258"/>
                    </a:ext>
                  </a:extLst>
                </a:gridCol>
                <a:gridCol w="5472101">
                  <a:extLst>
                    <a:ext uri="{9D8B030D-6E8A-4147-A177-3AD203B41FA5}">
                      <a16:colId xmlns:a16="http://schemas.microsoft.com/office/drawing/2014/main" xmlns="" val="2865960877"/>
                    </a:ext>
                  </a:extLst>
                </a:gridCol>
              </a:tblGrid>
              <a:tr h="595781">
                <a:tc>
                  <a:txBody>
                    <a:bodyPr/>
                    <a:lstStyle/>
                    <a:p>
                      <a:r>
                        <a:rPr lang="en-US" sz="2000" dirty="0"/>
                        <a:t>Application</a:t>
                      </a:r>
                    </a:p>
                  </a:txBody>
                  <a:tcPr marL="100007" marR="100007" marT="59218" marB="592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Cases</a:t>
                      </a:r>
                    </a:p>
                  </a:txBody>
                  <a:tcPr marL="100007" marR="100007" marT="59218" marB="592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How to make payment</a:t>
                      </a:r>
                    </a:p>
                  </a:txBody>
                  <a:tcPr marL="100007" marR="100007" marT="59218" marB="592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76085951"/>
                  </a:ext>
                </a:extLst>
              </a:tr>
              <a:tr h="595781">
                <a:tc>
                  <a:txBody>
                    <a:bodyPr/>
                    <a:lstStyle/>
                    <a:p>
                      <a:r>
                        <a:rPr lang="en-US" sz="2000" dirty="0"/>
                        <a:t>SPL-01</a:t>
                      </a:r>
                    </a:p>
                  </a:txBody>
                  <a:tcPr marL="100007" marR="100007" marT="59218" marB="592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Notice or statement is issued under section 73</a:t>
                      </a:r>
                    </a:p>
                  </a:txBody>
                  <a:tcPr marL="100007" marR="100007" marT="59218" marB="592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Through DRC-03</a:t>
                      </a:r>
                    </a:p>
                  </a:txBody>
                  <a:tcPr marL="100007" marR="100007" marT="59218" marB="592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26035659"/>
                  </a:ext>
                </a:extLst>
              </a:tr>
              <a:tr h="1065445">
                <a:tc rowSpan="2">
                  <a:txBody>
                    <a:bodyPr/>
                    <a:lstStyle/>
                    <a:p>
                      <a:r>
                        <a:rPr lang="en-US" sz="2000" dirty="0"/>
                        <a:t>SPL-02</a:t>
                      </a:r>
                    </a:p>
                  </a:txBody>
                  <a:tcPr marL="100007" marR="100007" marT="59218" marB="592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2000" dirty="0"/>
                        <a:t>Order issued under section 73 or order by Appellate Authority or Revisional Authority</a:t>
                      </a:r>
                    </a:p>
                  </a:txBody>
                  <a:tcPr marL="100007" marR="100007" marT="59218" marB="592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Payment against the debit entry in Part II of E-Liability Register</a:t>
                      </a:r>
                    </a:p>
                  </a:txBody>
                  <a:tcPr marL="100007" marR="100007" marT="59218" marB="592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45280926"/>
                  </a:ext>
                </a:extLst>
              </a:tr>
              <a:tr h="1895011">
                <a:tc vMerge="1">
                  <a:txBody>
                    <a:bodyPr/>
                    <a:lstStyle/>
                    <a:p>
                      <a:endParaRPr lang="en-US"/>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marL="100007" marR="100007" marT="59218" marB="592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Where tax paid through DRC-03 against any demand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File an application in GST DRC-03A before filing application in SPL-02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Date of payment of tax paid shall be date of filing of DRC-03</a:t>
                      </a:r>
                    </a:p>
                  </a:txBody>
                  <a:tcPr marL="100007" marR="100007" marT="59218" marB="592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44357150"/>
                  </a:ext>
                </a:extLst>
              </a:tr>
            </a:tbl>
          </a:graphicData>
        </a:graphic>
      </p:graphicFrame>
      <p:sp>
        <p:nvSpPr>
          <p:cNvPr id="5" name="Rectangle 5">
            <a:extLst>
              <a:ext uri="{FF2B5EF4-FFF2-40B4-BE49-F238E27FC236}">
                <a16:creationId xmlns:a16="http://schemas.microsoft.com/office/drawing/2014/main" xmlns="" id="{173EA8AF-6264-4831-CC63-B01109BACF43}"/>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US" b="1" dirty="0">
                <a:solidFill>
                  <a:srgbClr val="000000"/>
                </a:solidFill>
                <a:latin typeface="+mj-lt"/>
                <a:cs typeface="Arial" pitchFamily="34" charset="0"/>
              </a:rPr>
              <a:t>Mode of payment of tax</a:t>
            </a:r>
          </a:p>
        </p:txBody>
      </p:sp>
      <p:sp>
        <p:nvSpPr>
          <p:cNvPr id="2" name="Rectangle 5">
            <a:extLst>
              <a:ext uri="{FF2B5EF4-FFF2-40B4-BE49-F238E27FC236}">
                <a16:creationId xmlns:a16="http://schemas.microsoft.com/office/drawing/2014/main" xmlns="" id="{1553EC95-5C65-B517-4445-80D6514F36AF}"/>
              </a:ext>
            </a:extLst>
          </p:cNvPr>
          <p:cNvSpPr>
            <a:spLocks noChangeArrowheads="1"/>
          </p:cNvSpPr>
          <p:nvPr/>
        </p:nvSpPr>
        <p:spPr bwMode="gray">
          <a:xfrm>
            <a:off x="936625" y="8708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Tree>
    <p:extLst>
      <p:ext uri="{BB962C8B-B14F-4D97-AF65-F5344CB8AC3E}">
        <p14:creationId xmlns:p14="http://schemas.microsoft.com/office/powerpoint/2010/main" xmlns="" val="11724830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D60E9FC-D4A4-4F4C-ED27-4CE80071121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50E4E23D-2D77-1F1B-99EB-23F8A07A11D7}"/>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60</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F3789780-1133-EB4E-BD4D-BD469C19DEDF}"/>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After clicking on Void Order- Contd.</a:t>
            </a:r>
          </a:p>
        </p:txBody>
      </p:sp>
      <p:sp>
        <p:nvSpPr>
          <p:cNvPr id="7" name="Rectangle 5">
            <a:extLst>
              <a:ext uri="{FF2B5EF4-FFF2-40B4-BE49-F238E27FC236}">
                <a16:creationId xmlns:a16="http://schemas.microsoft.com/office/drawing/2014/main" xmlns="" id="{F28AC154-9423-54D6-CD06-24B29A3DF58D}"/>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36C42949-3BE8-AF7B-583D-7FD0C0E66C7F}"/>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Order Folder- Void Order</a:t>
            </a:r>
            <a:r>
              <a:rPr lang="en-US" b="1" dirty="0">
                <a:solidFill>
                  <a:srgbClr val="000000"/>
                </a:solidFill>
                <a:latin typeface="+mj-lt"/>
                <a:cs typeface="Arial" pitchFamily="34" charset="0"/>
              </a:rPr>
              <a:t> </a:t>
            </a:r>
          </a:p>
        </p:txBody>
      </p:sp>
      <p:pic>
        <p:nvPicPr>
          <p:cNvPr id="4" name="Picture 3" descr="A screenshot of a computer&#10;&#10;Description automatically generated">
            <a:extLst>
              <a:ext uri="{FF2B5EF4-FFF2-40B4-BE49-F238E27FC236}">
                <a16:creationId xmlns:a16="http://schemas.microsoft.com/office/drawing/2014/main" xmlns="" id="{6A95EE0C-06B8-AF9F-8F42-271B824A2A32}"/>
              </a:ext>
            </a:extLst>
          </p:cNvPr>
          <p:cNvPicPr>
            <a:picLocks noChangeAspect="1"/>
          </p:cNvPicPr>
          <p:nvPr/>
        </p:nvPicPr>
        <p:blipFill>
          <a:blip r:embed="rId2">
            <a:extLst>
              <a:ext uri="{28A0092B-C50C-407E-A947-70E740481C1C}">
                <a14:useLocalDpi xmlns:a14="http://schemas.microsoft.com/office/drawing/2010/main" xmlns="" val="0"/>
              </a:ext>
            </a:extLst>
          </a:blip>
          <a:srcRect t="13009" b="46751"/>
          <a:stretch/>
        </p:blipFill>
        <p:spPr bwMode="auto">
          <a:xfrm>
            <a:off x="304802" y="1270131"/>
            <a:ext cx="11582396" cy="5240442"/>
          </a:xfrm>
          <a:prstGeom prst="rect">
            <a:avLst/>
          </a:prstGeom>
          <a:noFill/>
          <a:ln>
            <a:solidFill>
              <a:schemeClr val="bg2"/>
            </a:solidFill>
          </a:ln>
        </p:spPr>
      </p:pic>
    </p:spTree>
    <p:extLst>
      <p:ext uri="{BB962C8B-B14F-4D97-AF65-F5344CB8AC3E}">
        <p14:creationId xmlns:p14="http://schemas.microsoft.com/office/powerpoint/2010/main" xmlns="" val="6791854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F0AD1AD-18B6-A5BC-703B-6CD20AA688C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58543BF0-38D1-E04B-9DF1-DF9B8D367D39}"/>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61</a:t>
            </a:fld>
            <a:endParaRPr lang="en-US">
              <a:solidFill>
                <a:prstClr val="black">
                  <a:tint val="75000"/>
                </a:prstClr>
              </a:solidFill>
            </a:endParaRPr>
          </a:p>
        </p:txBody>
      </p:sp>
      <p:sp>
        <p:nvSpPr>
          <p:cNvPr id="7" name="Rectangle 5">
            <a:extLst>
              <a:ext uri="{FF2B5EF4-FFF2-40B4-BE49-F238E27FC236}">
                <a16:creationId xmlns:a16="http://schemas.microsoft.com/office/drawing/2014/main" xmlns="" id="{DA0CE0C1-7E1C-D1B5-97B9-9023963B5866}"/>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BC1699D0-3682-7215-A7C2-49E390FE1B62}"/>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Order Folder- Void Order</a:t>
            </a:r>
            <a:r>
              <a:rPr lang="en-US" b="1" dirty="0">
                <a:solidFill>
                  <a:srgbClr val="000000"/>
                </a:solidFill>
                <a:latin typeface="+mj-lt"/>
                <a:cs typeface="Arial" pitchFamily="34" charset="0"/>
              </a:rPr>
              <a:t> </a:t>
            </a:r>
          </a:p>
        </p:txBody>
      </p:sp>
      <p:pic>
        <p:nvPicPr>
          <p:cNvPr id="4" name="Picture 3" descr="A screenshot of a computer&#10;&#10;Description automatically generated">
            <a:extLst>
              <a:ext uri="{FF2B5EF4-FFF2-40B4-BE49-F238E27FC236}">
                <a16:creationId xmlns:a16="http://schemas.microsoft.com/office/drawing/2014/main" xmlns="" id="{0EF57AAD-679A-A03C-2CED-3A2D3975D980}"/>
              </a:ext>
            </a:extLst>
          </p:cNvPr>
          <p:cNvPicPr>
            <a:picLocks noChangeAspect="1"/>
          </p:cNvPicPr>
          <p:nvPr/>
        </p:nvPicPr>
        <p:blipFill>
          <a:blip r:embed="rId2">
            <a:extLst>
              <a:ext uri="{28A0092B-C50C-407E-A947-70E740481C1C}">
                <a14:useLocalDpi xmlns:a14="http://schemas.microsoft.com/office/drawing/2010/main" xmlns="" val="0"/>
              </a:ext>
            </a:extLst>
          </a:blip>
          <a:srcRect l="16747" t="52737" b="1425"/>
          <a:stretch/>
        </p:blipFill>
        <p:spPr bwMode="auto">
          <a:xfrm>
            <a:off x="639738" y="982980"/>
            <a:ext cx="10912524" cy="5513708"/>
          </a:xfrm>
          <a:prstGeom prst="rect">
            <a:avLst/>
          </a:prstGeom>
          <a:noFill/>
          <a:ln>
            <a:solidFill>
              <a:schemeClr val="bg2"/>
            </a:solidFill>
          </a:ln>
        </p:spPr>
      </p:pic>
    </p:spTree>
    <p:extLst>
      <p:ext uri="{BB962C8B-B14F-4D97-AF65-F5344CB8AC3E}">
        <p14:creationId xmlns:p14="http://schemas.microsoft.com/office/powerpoint/2010/main" xmlns="" val="2725354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2713DED-9332-C2E0-56C7-F091E238B95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84D98E39-CB5A-595B-F4E9-027F41E04C5B}"/>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62</a:t>
            </a:fld>
            <a:endParaRPr lang="en-US">
              <a:solidFill>
                <a:prstClr val="black">
                  <a:tint val="75000"/>
                </a:prstClr>
              </a:solidFill>
            </a:endParaRPr>
          </a:p>
        </p:txBody>
      </p:sp>
      <p:sp>
        <p:nvSpPr>
          <p:cNvPr id="7" name="Rectangle 5">
            <a:extLst>
              <a:ext uri="{FF2B5EF4-FFF2-40B4-BE49-F238E27FC236}">
                <a16:creationId xmlns:a16="http://schemas.microsoft.com/office/drawing/2014/main" xmlns="" id="{7ADD2943-16CC-81B5-97C6-0B0D6F78727A}"/>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5A878793-A438-C462-3CB3-9F4F5B4A4E6B}"/>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Order Folder- Void Order</a:t>
            </a:r>
            <a:r>
              <a:rPr lang="en-US" b="1" dirty="0">
                <a:solidFill>
                  <a:srgbClr val="000000"/>
                </a:solidFill>
                <a:latin typeface="+mj-lt"/>
                <a:cs typeface="Arial" pitchFamily="34" charset="0"/>
              </a:rPr>
              <a:t> </a:t>
            </a:r>
          </a:p>
        </p:txBody>
      </p:sp>
      <p:sp>
        <p:nvSpPr>
          <p:cNvPr id="6" name="TextBox 5">
            <a:extLst>
              <a:ext uri="{FF2B5EF4-FFF2-40B4-BE49-F238E27FC236}">
                <a16:creationId xmlns:a16="http://schemas.microsoft.com/office/drawing/2014/main" xmlns="" id="{6109D006-88AE-D936-DB12-CCB084D78295}"/>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After issuance of Void Order</a:t>
            </a:r>
          </a:p>
        </p:txBody>
      </p:sp>
      <p:pic>
        <p:nvPicPr>
          <p:cNvPr id="8" name="Picture 7" descr="A screenshot of a computer&#10;&#10;Description automatically generated">
            <a:extLst>
              <a:ext uri="{FF2B5EF4-FFF2-40B4-BE49-F238E27FC236}">
                <a16:creationId xmlns:a16="http://schemas.microsoft.com/office/drawing/2014/main" xmlns="" id="{4B54B846-5C71-9878-058F-8A9E29B76AAC}"/>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036703" y="1406370"/>
            <a:ext cx="10118595" cy="5142539"/>
          </a:xfrm>
          <a:prstGeom prst="rect">
            <a:avLst/>
          </a:prstGeom>
          <a:noFill/>
          <a:ln>
            <a:solidFill>
              <a:schemeClr val="bg2"/>
            </a:solidFill>
          </a:ln>
        </p:spPr>
      </p:pic>
    </p:spTree>
    <p:extLst>
      <p:ext uri="{BB962C8B-B14F-4D97-AF65-F5344CB8AC3E}">
        <p14:creationId xmlns:p14="http://schemas.microsoft.com/office/powerpoint/2010/main" xmlns="" val="18470691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B8F903B-C64A-26DE-9D5E-A7E4C8E6CCC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07D27462-B25F-081D-174F-EC2A0151FEFA}"/>
              </a:ext>
            </a:extLst>
          </p:cNvPr>
          <p:cNvSpPr>
            <a:spLocks noGrp="1"/>
          </p:cNvSpPr>
          <p:nvPr>
            <p:ph type="sldNum" sz="quarter" idx="7"/>
          </p:nvPr>
        </p:nvSpPr>
        <p:spPr>
          <a:xfrm>
            <a:off x="10886966" y="6572251"/>
            <a:ext cx="812800" cy="231775"/>
          </a:xfrm>
        </p:spPr>
        <p:txBody>
          <a:bodyPr/>
          <a:lstStyle/>
          <a:p>
            <a:fld id="{B6F15528-21DE-4FAA-801E-634DDDAF4B2B}" type="slidenum">
              <a:rPr lang="en-US" smtClean="0">
                <a:solidFill>
                  <a:prstClr val="black">
                    <a:tint val="75000"/>
                  </a:prstClr>
                </a:solidFill>
              </a:rPr>
              <a:pPr/>
              <a:t>63</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052CD37D-1C56-615A-FF93-BACB090F5C36}"/>
              </a:ext>
            </a:extLst>
          </p:cNvPr>
          <p:cNvSpPr txBox="1"/>
          <p:nvPr/>
        </p:nvSpPr>
        <p:spPr>
          <a:xfrm>
            <a:off x="600361" y="1225007"/>
            <a:ext cx="10983433"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dk1"/>
                </a:solidFill>
              </a:rPr>
              <a:t>On issuance of SPL-05 the Demand Status will appear as “Demand Waived off” and Recovery Status will be “  Recovery not applicable – Waiver approved”</a:t>
            </a:r>
          </a:p>
          <a:p>
            <a:pPr marL="285750" indent="-285750">
              <a:buFont typeface="Arial" panose="020B0604020202020204" pitchFamily="34" charset="0"/>
              <a:buChar char="•"/>
            </a:pPr>
            <a:endParaRPr lang="en-US" sz="2000" dirty="0">
              <a:solidFill>
                <a:schemeClr val="dk1"/>
              </a:solidFill>
            </a:endParaRPr>
          </a:p>
          <a:p>
            <a:pPr marL="285750" indent="-285750">
              <a:buFont typeface="Arial" panose="020B0604020202020204" pitchFamily="34" charset="0"/>
              <a:buChar char="•"/>
            </a:pPr>
            <a:r>
              <a:rPr lang="en-US" sz="2000" dirty="0">
                <a:solidFill>
                  <a:schemeClr val="dk1"/>
                </a:solidFill>
              </a:rPr>
              <a:t>On Issuance of SPL-05 in case of any discrepancies the officer can issue a Void Order against the issued SPL-05</a:t>
            </a:r>
          </a:p>
          <a:p>
            <a:pPr marL="285750" indent="-285750">
              <a:buFont typeface="Arial" panose="020B0604020202020204" pitchFamily="34" charset="0"/>
              <a:buChar char="•"/>
            </a:pPr>
            <a:endParaRPr lang="en-US" sz="2000" dirty="0">
              <a:solidFill>
                <a:schemeClr val="dk1"/>
              </a:solidFill>
            </a:endParaRPr>
          </a:p>
          <a:p>
            <a:pPr marL="285750" indent="-285750">
              <a:buFont typeface="Arial" panose="020B0604020202020204" pitchFamily="34" charset="0"/>
              <a:buChar char="•"/>
            </a:pPr>
            <a:r>
              <a:rPr lang="en-US" sz="2000" dirty="0">
                <a:solidFill>
                  <a:schemeClr val="dk1"/>
                </a:solidFill>
              </a:rPr>
              <a:t>Void Order can only be issued when an SPL-05 is already issued against SPL-01 or SPL-02</a:t>
            </a:r>
          </a:p>
          <a:p>
            <a:pPr marL="285750" indent="-285750">
              <a:buFont typeface="Arial" panose="020B0604020202020204" pitchFamily="34" charset="0"/>
              <a:buChar char="•"/>
            </a:pPr>
            <a:endParaRPr lang="en-US" sz="2000" dirty="0">
              <a:solidFill>
                <a:schemeClr val="dk1"/>
              </a:solidFill>
            </a:endParaRPr>
          </a:p>
          <a:p>
            <a:pPr marL="285750" indent="-285750">
              <a:buFont typeface="Arial" panose="020B0604020202020204" pitchFamily="34" charset="0"/>
              <a:buChar char="•"/>
            </a:pPr>
            <a:r>
              <a:rPr lang="en-US" sz="2000" dirty="0">
                <a:solidFill>
                  <a:schemeClr val="dk1"/>
                </a:solidFill>
              </a:rPr>
              <a:t>In case Rejection Order is issued by the officer, then option to issue Void Order will be disabled</a:t>
            </a:r>
          </a:p>
          <a:p>
            <a:pPr marL="285750" indent="-285750">
              <a:buFont typeface="Arial" panose="020B0604020202020204" pitchFamily="34" charset="0"/>
              <a:buChar char="•"/>
            </a:pPr>
            <a:endParaRPr lang="en-US" sz="2000" dirty="0">
              <a:solidFill>
                <a:schemeClr val="dk1"/>
              </a:solidFill>
            </a:endParaRPr>
          </a:p>
          <a:p>
            <a:pPr marL="285750" indent="-285750">
              <a:buFont typeface="Arial" panose="020B0604020202020204" pitchFamily="34" charset="0"/>
              <a:buChar char="•"/>
            </a:pPr>
            <a:r>
              <a:rPr lang="en-US" sz="2000" dirty="0">
                <a:solidFill>
                  <a:schemeClr val="dk1"/>
                </a:solidFill>
              </a:rPr>
              <a:t>Once Void Order is issued the status of that case will change to “Void”</a:t>
            </a:r>
            <a:endParaRPr lang="en-US" sz="2000" dirty="0">
              <a:solidFill>
                <a:schemeClr val="dk1"/>
              </a:solidFill>
              <a:highlight>
                <a:srgbClr val="FFFF00"/>
              </a:highlight>
            </a:endParaRPr>
          </a:p>
          <a:p>
            <a:pPr marL="285750" indent="-285750">
              <a:buFont typeface="Arial" panose="020B0604020202020204" pitchFamily="34" charset="0"/>
              <a:buChar char="•"/>
            </a:pPr>
            <a:endParaRPr lang="en-US" sz="2000" dirty="0">
              <a:solidFill>
                <a:schemeClr val="dk1"/>
              </a:solidFill>
            </a:endParaRPr>
          </a:p>
          <a:p>
            <a:pPr marL="285750" indent="-285750">
              <a:buFont typeface="Arial" panose="020B0604020202020204" pitchFamily="34" charset="0"/>
              <a:buChar char="•"/>
            </a:pPr>
            <a:r>
              <a:rPr lang="en-US" sz="2000" dirty="0">
                <a:solidFill>
                  <a:schemeClr val="dk1"/>
                </a:solidFill>
              </a:rPr>
              <a:t>On issuance of Void Order, the demand status and recovery status in the DCR will go back to their original status </a:t>
            </a:r>
          </a:p>
        </p:txBody>
      </p:sp>
      <p:sp>
        <p:nvSpPr>
          <p:cNvPr id="7" name="Rectangle 5">
            <a:extLst>
              <a:ext uri="{FF2B5EF4-FFF2-40B4-BE49-F238E27FC236}">
                <a16:creationId xmlns:a16="http://schemas.microsoft.com/office/drawing/2014/main" xmlns="" id="{8CE3C42A-6615-5F99-18DC-2DB9BB0CF68A}"/>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CBFDD6E1-0FA8-AE35-8C53-1408E80BB5E9}"/>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Order Folder- Void Order</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5596607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1F891E2-1CC7-CECD-3840-8EB51984B23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C2AD62CD-9063-2244-A7B1-0BCDD2D6E1BA}"/>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64</a:t>
            </a:fld>
            <a:endParaRPr lang="en-US">
              <a:solidFill>
                <a:prstClr val="black">
                  <a:tint val="75000"/>
                </a:prstClr>
              </a:solidFill>
            </a:endParaRPr>
          </a:p>
        </p:txBody>
      </p:sp>
      <p:graphicFrame>
        <p:nvGraphicFramePr>
          <p:cNvPr id="2" name="Table 1">
            <a:extLst>
              <a:ext uri="{FF2B5EF4-FFF2-40B4-BE49-F238E27FC236}">
                <a16:creationId xmlns:a16="http://schemas.microsoft.com/office/drawing/2014/main" xmlns="" id="{CF0873BB-E5F0-924C-A211-4D4AC2B609C1}"/>
              </a:ext>
            </a:extLst>
          </p:cNvPr>
          <p:cNvGraphicFramePr>
            <a:graphicFrameLocks noGrp="1"/>
          </p:cNvGraphicFramePr>
          <p:nvPr>
            <p:extLst>
              <p:ext uri="{D42A27DB-BD31-4B8C-83A1-F6EECF244321}">
                <p14:modId xmlns:p14="http://schemas.microsoft.com/office/powerpoint/2010/main" xmlns="" val="5838823"/>
              </p:ext>
            </p:extLst>
          </p:nvPr>
        </p:nvGraphicFramePr>
        <p:xfrm>
          <a:off x="674890" y="1366378"/>
          <a:ext cx="10983433" cy="2429462"/>
        </p:xfrm>
        <a:graphic>
          <a:graphicData uri="http://schemas.openxmlformats.org/drawingml/2006/table">
            <a:tbl>
              <a:tblPr firstRow="1" bandRow="1">
                <a:tableStyleId>{5C22544A-7EE6-4342-B048-85BDC9FD1C3A}</a:tableStyleId>
              </a:tblPr>
              <a:tblGrid>
                <a:gridCol w="1577654">
                  <a:extLst>
                    <a:ext uri="{9D8B030D-6E8A-4147-A177-3AD203B41FA5}">
                      <a16:colId xmlns:a16="http://schemas.microsoft.com/office/drawing/2014/main" xmlns="" val="2308825231"/>
                    </a:ext>
                  </a:extLst>
                </a:gridCol>
                <a:gridCol w="1941084">
                  <a:extLst>
                    <a:ext uri="{9D8B030D-6E8A-4147-A177-3AD203B41FA5}">
                      <a16:colId xmlns:a16="http://schemas.microsoft.com/office/drawing/2014/main" xmlns="" val="160718140"/>
                    </a:ext>
                  </a:extLst>
                </a:gridCol>
                <a:gridCol w="7464695">
                  <a:extLst>
                    <a:ext uri="{9D8B030D-6E8A-4147-A177-3AD203B41FA5}">
                      <a16:colId xmlns:a16="http://schemas.microsoft.com/office/drawing/2014/main" xmlns="" val="1534559511"/>
                    </a:ext>
                  </a:extLst>
                </a:gridCol>
              </a:tblGrid>
              <a:tr h="337937">
                <a:tc>
                  <a:txBody>
                    <a:bodyPr/>
                    <a:lstStyle/>
                    <a:p>
                      <a:pPr algn="ctr"/>
                      <a:r>
                        <a:rPr lang="en-US" dirty="0"/>
                        <a:t>Order passed</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Application in</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Impact</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760598361"/>
                  </a:ext>
                </a:extLst>
              </a:tr>
              <a:tr h="490804">
                <a:tc rowSpan="2">
                  <a:txBody>
                    <a:bodyPr/>
                    <a:lstStyle/>
                    <a:p>
                      <a:pPr algn="ctr"/>
                      <a:r>
                        <a:rPr lang="en-US" dirty="0"/>
                        <a:t>SPL-05</a:t>
                      </a:r>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SPL 01</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kern="1200" dirty="0">
                          <a:solidFill>
                            <a:schemeClr val="dk1"/>
                          </a:solidFill>
                          <a:effectLst/>
                          <a:latin typeface="+mn-lt"/>
                          <a:ea typeface="+mn-ea"/>
                          <a:cs typeface="+mn-cs"/>
                        </a:rPr>
                        <a:t>DRC-07 shall not be required to be issued by the proper officer</a:t>
                      </a:r>
                      <a:endParaRPr lang="en-US" dirty="0"/>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494429161"/>
                  </a:ext>
                </a:extLst>
              </a:tr>
              <a:tr h="705795">
                <a:tc vMerge="1">
                  <a:txBody>
                    <a:bodyPr/>
                    <a:lstStyle/>
                    <a:p>
                      <a:endParaRPr dirty="0"/>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SPL 02</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kern="1200" dirty="0">
                          <a:solidFill>
                            <a:schemeClr val="dk1"/>
                          </a:solidFill>
                          <a:effectLst/>
                          <a:latin typeface="+mn-lt"/>
                          <a:ea typeface="+mn-ea"/>
                          <a:cs typeface="+mn-cs"/>
                        </a:rPr>
                        <a:t>Liability created in the part II of Electronic Liability Register, shall be modified </a:t>
                      </a:r>
                      <a:endParaRPr lang="en-US" dirty="0"/>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2234744"/>
                  </a:ext>
                </a:extLst>
              </a:tr>
              <a:tr h="460908">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SPL-07</a:t>
                      </a:r>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SPL 01</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DRC-01 proceedings can be re-initiated</a:t>
                      </a:r>
                      <a:endParaRPr lang="en-US" dirty="0">
                        <a:highlight>
                          <a:srgbClr val="FFFF00"/>
                        </a:highlight>
                      </a:endParaRP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764450085"/>
                  </a:ext>
                </a:extLst>
              </a:tr>
              <a:tr h="406195">
                <a:tc vMerge="1">
                  <a:txBody>
                    <a:bodyPr/>
                    <a:lstStyle/>
                    <a:p>
                      <a:endParaRPr dirty="0"/>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SPL 02</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The recovery proceedings can be re-initiated</a:t>
                      </a:r>
                      <a:endParaRPr lang="en-US" dirty="0">
                        <a:highlight>
                          <a:srgbClr val="FFFF00"/>
                        </a:highlight>
                      </a:endParaRP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025126146"/>
                  </a:ext>
                </a:extLst>
              </a:tr>
            </a:tbl>
          </a:graphicData>
        </a:graphic>
      </p:graphicFrame>
      <p:sp>
        <p:nvSpPr>
          <p:cNvPr id="8" name="Rectangle 7">
            <a:extLst>
              <a:ext uri="{FF2B5EF4-FFF2-40B4-BE49-F238E27FC236}">
                <a16:creationId xmlns:a16="http://schemas.microsoft.com/office/drawing/2014/main" xmlns="" id="{DFF52607-6A30-40F0-303B-C28EAC0F5A65}"/>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US" b="1" dirty="0">
                <a:solidFill>
                  <a:srgbClr val="000000"/>
                </a:solidFill>
                <a:latin typeface="+mj-lt"/>
                <a:cs typeface="Arial" pitchFamily="34" charset="0"/>
              </a:rPr>
              <a:t>Other Important Points</a:t>
            </a:r>
          </a:p>
        </p:txBody>
      </p:sp>
      <p:sp>
        <p:nvSpPr>
          <p:cNvPr id="4" name="TextBox 3">
            <a:extLst>
              <a:ext uri="{FF2B5EF4-FFF2-40B4-BE49-F238E27FC236}">
                <a16:creationId xmlns:a16="http://schemas.microsoft.com/office/drawing/2014/main" xmlns="" id="{32ECD23C-F4EF-6CB5-4E27-61707384AD19}"/>
              </a:ext>
            </a:extLst>
          </p:cNvPr>
          <p:cNvSpPr txBox="1"/>
          <p:nvPr/>
        </p:nvSpPr>
        <p:spPr>
          <a:xfrm>
            <a:off x="590539" y="911034"/>
            <a:ext cx="10983433" cy="400110"/>
          </a:xfrm>
          <a:prstGeom prst="rect">
            <a:avLst/>
          </a:prstGeom>
          <a:noFill/>
        </p:spPr>
        <p:txBody>
          <a:bodyPr wrap="square" rtlCol="0">
            <a:spAutoFit/>
          </a:bodyPr>
          <a:lstStyle/>
          <a:p>
            <a:r>
              <a:rPr lang="en-US" sz="2000" b="1" dirty="0">
                <a:solidFill>
                  <a:schemeClr val="dk1"/>
                </a:solidFill>
              </a:rPr>
              <a:t>Impacts of Approval/Rejection Order:</a:t>
            </a:r>
          </a:p>
        </p:txBody>
      </p:sp>
      <p:sp>
        <p:nvSpPr>
          <p:cNvPr id="3" name="Rectangle 5">
            <a:extLst>
              <a:ext uri="{FF2B5EF4-FFF2-40B4-BE49-F238E27FC236}">
                <a16:creationId xmlns:a16="http://schemas.microsoft.com/office/drawing/2014/main" xmlns="" id="{CEAE9455-62BA-B5BC-5701-816F33CBC202}"/>
              </a:ext>
            </a:extLst>
          </p:cNvPr>
          <p:cNvSpPr>
            <a:spLocks noChangeArrowheads="1"/>
          </p:cNvSpPr>
          <p:nvPr/>
        </p:nvSpPr>
        <p:spPr bwMode="gray">
          <a:xfrm>
            <a:off x="936625" y="8708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6" name="TextBox 5">
            <a:extLst>
              <a:ext uri="{FF2B5EF4-FFF2-40B4-BE49-F238E27FC236}">
                <a16:creationId xmlns:a16="http://schemas.microsoft.com/office/drawing/2014/main" xmlns="" id="{19E64E45-472E-96ED-AE41-2351B06067AA}"/>
              </a:ext>
            </a:extLst>
          </p:cNvPr>
          <p:cNvSpPr txBox="1"/>
          <p:nvPr/>
        </p:nvSpPr>
        <p:spPr>
          <a:xfrm>
            <a:off x="622024" y="4046625"/>
            <a:ext cx="10983433" cy="2385268"/>
          </a:xfrm>
          <a:prstGeom prst="rect">
            <a:avLst/>
          </a:prstGeom>
          <a:noFill/>
        </p:spPr>
        <p:txBody>
          <a:bodyPr wrap="square" rtlCol="0">
            <a:spAutoFit/>
          </a:bodyPr>
          <a:lstStyle/>
          <a:p>
            <a:r>
              <a:rPr lang="en-US" sz="2000" b="1" dirty="0">
                <a:solidFill>
                  <a:schemeClr val="dk1"/>
                </a:solidFill>
              </a:rPr>
              <a:t>Circumstances where SPL-05 or SPL-06 becomes void:</a:t>
            </a:r>
          </a:p>
          <a:p>
            <a:endParaRPr lang="en-US" sz="900" b="1" dirty="0">
              <a:solidFill>
                <a:schemeClr val="dk1"/>
              </a:solidFill>
            </a:endParaRPr>
          </a:p>
          <a:p>
            <a:pPr marL="285750" indent="-285750">
              <a:buFont typeface="Arial" panose="020B0604020202020204" pitchFamily="34" charset="0"/>
              <a:buChar char="•"/>
            </a:pPr>
            <a:r>
              <a:rPr lang="en-US" sz="2000" dirty="0">
                <a:solidFill>
                  <a:schemeClr val="dk1"/>
                </a:solidFill>
              </a:rPr>
              <a:t>Interest or penalty as mentioned in SPL-05 or SPL-06 not paid within 3 months from date of issuance of SPL 05 &amp; SPL 06</a:t>
            </a:r>
          </a:p>
          <a:p>
            <a:pPr marL="285750" indent="-285750">
              <a:buFont typeface="Arial" panose="020B0604020202020204" pitchFamily="34" charset="0"/>
              <a:buChar char="•"/>
            </a:pPr>
            <a:r>
              <a:rPr lang="en-US" sz="2000" dirty="0">
                <a:solidFill>
                  <a:schemeClr val="dk1"/>
                </a:solidFill>
              </a:rPr>
              <a:t>If any order of Appellate Authority or the Appellate Tribunal or the court or the Revisional Authority has been passed and any additional tax liability determined therein then it has to be paid within 3 months from date of said order</a:t>
            </a:r>
          </a:p>
          <a:p>
            <a:pPr marL="285750" indent="-285750">
              <a:buFont typeface="Arial" panose="020B0604020202020204" pitchFamily="34" charset="0"/>
              <a:buChar char="•"/>
            </a:pPr>
            <a:r>
              <a:rPr lang="en-US" sz="2000" dirty="0">
                <a:solidFill>
                  <a:schemeClr val="dk1"/>
                </a:solidFill>
              </a:rPr>
              <a:t>In case conclusion of proceedings become void, officer is required to issue Void Order</a:t>
            </a:r>
          </a:p>
        </p:txBody>
      </p:sp>
    </p:spTree>
    <p:extLst>
      <p:ext uri="{BB962C8B-B14F-4D97-AF65-F5344CB8AC3E}">
        <p14:creationId xmlns:p14="http://schemas.microsoft.com/office/powerpoint/2010/main" xmlns="" val="4060830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45C3048-4349-B287-C384-DC7DDBE19EC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D95AF1C8-E635-EB0D-95DC-D8FBA01A61E9}"/>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65</a:t>
            </a:fld>
            <a:endParaRPr lang="en-US">
              <a:solidFill>
                <a:prstClr val="black">
                  <a:tint val="75000"/>
                </a:prstClr>
              </a:solidFill>
            </a:endParaRPr>
          </a:p>
        </p:txBody>
      </p:sp>
      <p:sp>
        <p:nvSpPr>
          <p:cNvPr id="7" name="Rectangle 5">
            <a:extLst>
              <a:ext uri="{FF2B5EF4-FFF2-40B4-BE49-F238E27FC236}">
                <a16:creationId xmlns:a16="http://schemas.microsoft.com/office/drawing/2014/main" xmlns="" id="{F6916C05-4FDD-4176-2C76-7A99C1049164}"/>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4" name="Rectangle 3">
            <a:extLst>
              <a:ext uri="{FF2B5EF4-FFF2-40B4-BE49-F238E27FC236}">
                <a16:creationId xmlns:a16="http://schemas.microsoft.com/office/drawing/2014/main" xmlns="" id="{65F4259E-F9D0-1516-B942-078AD34CD215}"/>
              </a:ext>
            </a:extLst>
          </p:cNvPr>
          <p:cNvSpPr>
            <a:spLocks noChangeArrowheads="1"/>
          </p:cNvSpPr>
          <p:nvPr/>
        </p:nvSpPr>
        <p:spPr bwMode="auto">
          <a:xfrm>
            <a:off x="131985" y="562896"/>
            <a:ext cx="118334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US" b="1" dirty="0">
                <a:solidFill>
                  <a:srgbClr val="000000"/>
                </a:solidFill>
                <a:latin typeface="+mj-lt"/>
                <a:cs typeface="Arial" pitchFamily="34" charset="0"/>
              </a:rPr>
              <a:t>Status in DCR (Demand and Collection Register)</a:t>
            </a:r>
          </a:p>
        </p:txBody>
      </p:sp>
      <p:graphicFrame>
        <p:nvGraphicFramePr>
          <p:cNvPr id="2" name="Table 1">
            <a:extLst>
              <a:ext uri="{FF2B5EF4-FFF2-40B4-BE49-F238E27FC236}">
                <a16:creationId xmlns:a16="http://schemas.microsoft.com/office/drawing/2014/main" xmlns="" id="{74876B37-FAAD-523C-51BE-D644AD4CB60F}"/>
              </a:ext>
            </a:extLst>
          </p:cNvPr>
          <p:cNvGraphicFramePr>
            <a:graphicFrameLocks noGrp="1"/>
          </p:cNvGraphicFramePr>
          <p:nvPr>
            <p:extLst>
              <p:ext uri="{D42A27DB-BD31-4B8C-83A1-F6EECF244321}">
                <p14:modId xmlns:p14="http://schemas.microsoft.com/office/powerpoint/2010/main" xmlns="" val="1702136492"/>
              </p:ext>
            </p:extLst>
          </p:nvPr>
        </p:nvGraphicFramePr>
        <p:xfrm>
          <a:off x="68921" y="3422070"/>
          <a:ext cx="12060015" cy="3106773"/>
        </p:xfrm>
        <a:graphic>
          <a:graphicData uri="http://schemas.openxmlformats.org/drawingml/2006/table">
            <a:tbl>
              <a:tblPr firstRow="1" bandRow="1">
                <a:tableStyleId>{5C22544A-7EE6-4342-B048-85BDC9FD1C3A}</a:tableStyleId>
              </a:tblPr>
              <a:tblGrid>
                <a:gridCol w="1996362">
                  <a:extLst>
                    <a:ext uri="{9D8B030D-6E8A-4147-A177-3AD203B41FA5}">
                      <a16:colId xmlns:a16="http://schemas.microsoft.com/office/drawing/2014/main" xmlns="" val="2940017889"/>
                    </a:ext>
                  </a:extLst>
                </a:gridCol>
                <a:gridCol w="3140206">
                  <a:extLst>
                    <a:ext uri="{9D8B030D-6E8A-4147-A177-3AD203B41FA5}">
                      <a16:colId xmlns:a16="http://schemas.microsoft.com/office/drawing/2014/main" xmlns="" val="1182947265"/>
                    </a:ext>
                  </a:extLst>
                </a:gridCol>
                <a:gridCol w="6923447">
                  <a:extLst>
                    <a:ext uri="{9D8B030D-6E8A-4147-A177-3AD203B41FA5}">
                      <a16:colId xmlns:a16="http://schemas.microsoft.com/office/drawing/2014/main" xmlns="" val="3756797258"/>
                    </a:ext>
                  </a:extLst>
                </a:gridCol>
              </a:tblGrid>
              <a:tr h="370840">
                <a:tc>
                  <a:txBody>
                    <a:bodyPr/>
                    <a:lstStyle/>
                    <a:p>
                      <a:pPr algn="l"/>
                      <a:r>
                        <a:rPr lang="en-US" sz="1700" dirty="0"/>
                        <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700" dirty="0"/>
                        <a:t>Demand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700" dirty="0"/>
                        <a:t>Recovery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505745278"/>
                  </a:ext>
                </a:extLst>
              </a:tr>
              <a:tr h="700267">
                <a:tc>
                  <a:txBody>
                    <a:bodyPr/>
                    <a:lstStyle/>
                    <a:p>
                      <a:pPr algn="l"/>
                      <a:r>
                        <a:rPr lang="en-US" sz="1700" dirty="0"/>
                        <a:t>SPL-02 Filed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700" dirty="0"/>
                        <a:t>Demand Under Waiver Scheme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700" dirty="0"/>
                        <a:t>If Recovery ID not generated- “NA”</a:t>
                      </a:r>
                    </a:p>
                    <a:p>
                      <a:r>
                        <a:rPr lang="en-US" sz="1700" dirty="0"/>
                        <a:t>If Recovery ID generated- “Not Recoverable"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959355980"/>
                  </a:ext>
                </a:extLst>
              </a:tr>
              <a:tr h="3308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SPL-05 Issued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700" dirty="0"/>
                        <a:t>Demand Waived off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If Recovery ID not generated- “Recovery not applicable – Waiver approved”</a:t>
                      </a:r>
                    </a:p>
                    <a:p>
                      <a:r>
                        <a:rPr lang="en-US" sz="1700" dirty="0"/>
                        <a:t>If Recovery ID generated- “Recovery Terminated, Demand waived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713367136"/>
                  </a:ext>
                </a:extLst>
              </a:tr>
              <a:tr h="4839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SPL-07 Issued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1700" dirty="0"/>
                        <a:t>Demand status would reflect the current stage ignoring the filing of SPL-02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As per the existing system functionality ignoring the filing of SPL-02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3870111"/>
                  </a:ext>
                </a:extLst>
              </a:tr>
              <a:tr h="423913">
                <a:tc>
                  <a:txBody>
                    <a:bodyPr/>
                    <a:lstStyle/>
                    <a:p>
                      <a:pPr algn="l"/>
                      <a:r>
                        <a:rPr lang="en-US" sz="1700" dirty="0"/>
                        <a:t>Void Order Issued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234142558"/>
                  </a:ext>
                </a:extLst>
              </a:tr>
            </a:tbl>
          </a:graphicData>
        </a:graphic>
      </p:graphicFrame>
      <p:sp>
        <p:nvSpPr>
          <p:cNvPr id="3" name="TextBox 2">
            <a:extLst>
              <a:ext uri="{FF2B5EF4-FFF2-40B4-BE49-F238E27FC236}">
                <a16:creationId xmlns:a16="http://schemas.microsoft.com/office/drawing/2014/main" xmlns="" id="{249C69AB-E50C-3254-4AA5-BAD1A09570BF}"/>
              </a:ext>
            </a:extLst>
          </p:cNvPr>
          <p:cNvSpPr txBox="1"/>
          <p:nvPr/>
        </p:nvSpPr>
        <p:spPr>
          <a:xfrm>
            <a:off x="253084" y="833762"/>
            <a:ext cx="11746230" cy="2534476"/>
          </a:xfrm>
          <a:prstGeom prst="rect">
            <a:avLst/>
          </a:prstGeom>
          <a:noFill/>
        </p:spPr>
        <p:txBody>
          <a:bodyPr wrap="square" rtlCol="0">
            <a:spAutoFit/>
          </a:bodyPr>
          <a:lstStyle/>
          <a:p>
            <a:pPr marL="857250" lvl="1" indent="-400050" defTabSz="685800">
              <a:lnSpc>
                <a:spcPct val="150000"/>
              </a:lnSpc>
              <a:buFont typeface="Arial" panose="020B0604020202020204" pitchFamily="34" charset="0"/>
              <a:buChar char="•"/>
            </a:pPr>
            <a:r>
              <a:rPr lang="en-US" dirty="0">
                <a:solidFill>
                  <a:schemeClr val="dk1"/>
                </a:solidFill>
              </a:rPr>
              <a:t>On filing SPL-02 - No entry is passed in DCR </a:t>
            </a:r>
          </a:p>
          <a:p>
            <a:pPr marL="857250" lvl="1" indent="-400050" defTabSz="685800">
              <a:lnSpc>
                <a:spcPct val="150000"/>
              </a:lnSpc>
              <a:buFont typeface="Arial" panose="020B0604020202020204" pitchFamily="34" charset="0"/>
              <a:buChar char="•"/>
            </a:pPr>
            <a:r>
              <a:rPr lang="en-US" dirty="0">
                <a:solidFill>
                  <a:schemeClr val="dk1"/>
                </a:solidFill>
              </a:rPr>
              <a:t>On issuance of SPL-05 – Credit entry in DCR for Interest and Penalty waived and the description will be “Waived off under Waiver Scheme – u/s 128A”</a:t>
            </a:r>
          </a:p>
          <a:p>
            <a:pPr marL="857250" lvl="1" indent="-400050" defTabSz="685800">
              <a:lnSpc>
                <a:spcPct val="150000"/>
              </a:lnSpc>
              <a:buFont typeface="Arial" panose="020B0604020202020204" pitchFamily="34" charset="0"/>
              <a:buChar char="•"/>
            </a:pPr>
            <a:r>
              <a:rPr lang="en-US" dirty="0">
                <a:solidFill>
                  <a:schemeClr val="dk1"/>
                </a:solidFill>
              </a:rPr>
              <a:t>In case of issuance of SPL-07 - No entry is passed in DCR </a:t>
            </a:r>
          </a:p>
          <a:p>
            <a:pPr marL="857250" lvl="1" indent="-400050" defTabSz="685800">
              <a:lnSpc>
                <a:spcPct val="150000"/>
              </a:lnSpc>
              <a:buFont typeface="Arial" panose="020B0604020202020204" pitchFamily="34" charset="0"/>
              <a:buChar char="•"/>
            </a:pPr>
            <a:r>
              <a:rPr lang="en-US" dirty="0">
                <a:solidFill>
                  <a:schemeClr val="dk1"/>
                </a:solidFill>
              </a:rPr>
              <a:t>After issuance of Void Order – Reversal of waiver entry and description will be “Void Oder Issued”</a:t>
            </a:r>
          </a:p>
          <a:p>
            <a:pPr marL="857250" lvl="1" indent="-400050" defTabSz="685800">
              <a:lnSpc>
                <a:spcPct val="150000"/>
              </a:lnSpc>
              <a:buFont typeface="Arial" panose="020B0604020202020204" pitchFamily="34" charset="0"/>
              <a:buChar char="•"/>
            </a:pPr>
            <a:r>
              <a:rPr lang="en-US" dirty="0">
                <a:solidFill>
                  <a:schemeClr val="dk1"/>
                </a:solidFill>
              </a:rPr>
              <a:t>Corresponding entries in Electronic Liability Register (Part II) similar to DCR</a:t>
            </a:r>
          </a:p>
        </p:txBody>
      </p:sp>
    </p:spTree>
    <p:extLst>
      <p:ext uri="{BB962C8B-B14F-4D97-AF65-F5344CB8AC3E}">
        <p14:creationId xmlns:p14="http://schemas.microsoft.com/office/powerpoint/2010/main" xmlns="" val="2881614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AD4A065-547F-CDBD-9E37-0010BB1C049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B4E9B1D-7C8D-0989-2E5D-A44289D416FC}"/>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66</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0500F9A3-EB50-97C4-223C-E2858E73AB00}"/>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In Add Reference Tab – Communication and References of case can be uploaded</a:t>
            </a:r>
          </a:p>
        </p:txBody>
      </p:sp>
      <p:sp>
        <p:nvSpPr>
          <p:cNvPr id="7" name="Rectangle 5">
            <a:extLst>
              <a:ext uri="{FF2B5EF4-FFF2-40B4-BE49-F238E27FC236}">
                <a16:creationId xmlns:a16="http://schemas.microsoft.com/office/drawing/2014/main" xmlns="" id="{CBD00B82-D442-71EC-69C9-19488A701A3D}"/>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F759F1DF-2CBA-148C-64FE-4631597885EC}"/>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References</a:t>
            </a:r>
            <a:r>
              <a:rPr lang="en-US" b="1" dirty="0">
                <a:solidFill>
                  <a:srgbClr val="000000"/>
                </a:solidFill>
                <a:latin typeface="+mj-lt"/>
                <a:cs typeface="Arial" pitchFamily="34" charset="0"/>
              </a:rPr>
              <a:t> Tab</a:t>
            </a:r>
          </a:p>
        </p:txBody>
      </p:sp>
      <p:pic>
        <p:nvPicPr>
          <p:cNvPr id="4" name="Picture 3" descr="A screenshot of a computer&#10;&#10;Description automatically generated">
            <a:extLst>
              <a:ext uri="{FF2B5EF4-FFF2-40B4-BE49-F238E27FC236}">
                <a16:creationId xmlns:a16="http://schemas.microsoft.com/office/drawing/2014/main" xmlns="" id="{CF7BCE97-0E14-53E5-7F1F-625C47ADA03E}"/>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831275" y="1437925"/>
            <a:ext cx="10529451" cy="4987990"/>
          </a:xfrm>
          <a:prstGeom prst="rect">
            <a:avLst/>
          </a:prstGeom>
          <a:noFill/>
          <a:ln>
            <a:solidFill>
              <a:schemeClr val="bg2"/>
            </a:solidFill>
          </a:ln>
        </p:spPr>
      </p:pic>
    </p:spTree>
    <p:extLst>
      <p:ext uri="{BB962C8B-B14F-4D97-AF65-F5344CB8AC3E}">
        <p14:creationId xmlns:p14="http://schemas.microsoft.com/office/powerpoint/2010/main" xmlns="" val="13706861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927018B-4B1D-57A2-73D4-6AD9035361B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294A8FC0-385F-E196-A69D-27DBFCA5F8D6}"/>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67</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53D04811-89A4-685C-4537-81CC4E93A996}"/>
              </a:ext>
            </a:extLst>
          </p:cNvPr>
          <p:cNvSpPr txBox="1"/>
          <p:nvPr/>
        </p:nvSpPr>
        <p:spPr>
          <a:xfrm>
            <a:off x="568829" y="956994"/>
            <a:ext cx="11365668"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For communication, officer can be selected reference no. and type of communication from drop down </a:t>
            </a:r>
          </a:p>
        </p:txBody>
      </p:sp>
      <p:sp>
        <p:nvSpPr>
          <p:cNvPr id="7" name="Rectangle 5">
            <a:extLst>
              <a:ext uri="{FF2B5EF4-FFF2-40B4-BE49-F238E27FC236}">
                <a16:creationId xmlns:a16="http://schemas.microsoft.com/office/drawing/2014/main" xmlns="" id="{D0FA6E31-33B5-CCD0-0B3C-E8AD4C5AC713}"/>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6" name="Picture 5" descr="A screenshot of a computer&#10;&#10;Description automatically generated">
            <a:extLst>
              <a:ext uri="{FF2B5EF4-FFF2-40B4-BE49-F238E27FC236}">
                <a16:creationId xmlns:a16="http://schemas.microsoft.com/office/drawing/2014/main" xmlns="" id="{8525985F-819E-B297-A5EF-78BC3D6B4A8C}"/>
              </a:ext>
            </a:extLst>
          </p:cNvPr>
          <p:cNvPicPr>
            <a:picLocks noChangeAspect="1"/>
          </p:cNvPicPr>
          <p:nvPr/>
        </p:nvPicPr>
        <p:blipFill>
          <a:blip r:embed="rId2">
            <a:extLst>
              <a:ext uri="{28A0092B-C50C-407E-A947-70E740481C1C}">
                <a14:useLocalDpi xmlns:a14="http://schemas.microsoft.com/office/drawing/2010/main" xmlns="" val="0"/>
              </a:ext>
            </a:extLst>
          </a:blip>
          <a:srcRect t="27730"/>
          <a:stretch/>
        </p:blipFill>
        <p:spPr bwMode="auto">
          <a:xfrm>
            <a:off x="935011" y="1416184"/>
            <a:ext cx="10321979" cy="5147674"/>
          </a:xfrm>
          <a:prstGeom prst="rect">
            <a:avLst/>
          </a:prstGeom>
          <a:noFill/>
          <a:ln>
            <a:solidFill>
              <a:schemeClr val="bg2"/>
            </a:solidFill>
          </a:ln>
        </p:spPr>
      </p:pic>
      <p:sp>
        <p:nvSpPr>
          <p:cNvPr id="4" name="Rectangle 3">
            <a:extLst>
              <a:ext uri="{FF2B5EF4-FFF2-40B4-BE49-F238E27FC236}">
                <a16:creationId xmlns:a16="http://schemas.microsoft.com/office/drawing/2014/main" xmlns="" id="{ED12A017-9676-38E4-FE4C-1B2A6ACFCD8F}"/>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References</a:t>
            </a:r>
            <a:r>
              <a:rPr lang="en-US" b="1" dirty="0">
                <a:solidFill>
                  <a:srgbClr val="000000"/>
                </a:solidFill>
                <a:latin typeface="+mj-lt"/>
                <a:cs typeface="Arial" pitchFamily="34" charset="0"/>
              </a:rPr>
              <a:t> Tab</a:t>
            </a:r>
          </a:p>
        </p:txBody>
      </p:sp>
    </p:spTree>
    <p:extLst>
      <p:ext uri="{BB962C8B-B14F-4D97-AF65-F5344CB8AC3E}">
        <p14:creationId xmlns:p14="http://schemas.microsoft.com/office/powerpoint/2010/main" xmlns="" val="21554249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95930FE-C4B7-5220-16E0-88227BA6D0A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139467EB-71E7-E8E9-96A9-FE57DBF7AEDB}"/>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68</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8CA684CF-8009-15D0-D140-21FE6424EB3D}"/>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Supporting documents for the reference of the case can be uploaded here. It is visible to officer only</a:t>
            </a:r>
          </a:p>
        </p:txBody>
      </p:sp>
      <p:sp>
        <p:nvSpPr>
          <p:cNvPr id="7" name="Rectangle 5">
            <a:extLst>
              <a:ext uri="{FF2B5EF4-FFF2-40B4-BE49-F238E27FC236}">
                <a16:creationId xmlns:a16="http://schemas.microsoft.com/office/drawing/2014/main" xmlns="" id="{0FA45370-ADF8-5B0C-AD4F-A72B3F95125C}"/>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4" name="Picture 3">
            <a:extLst>
              <a:ext uri="{FF2B5EF4-FFF2-40B4-BE49-F238E27FC236}">
                <a16:creationId xmlns:a16="http://schemas.microsoft.com/office/drawing/2014/main" xmlns="" id="{288F6FCF-79ED-653D-B2B7-5EADD18EB9CA}"/>
              </a:ext>
            </a:extLst>
          </p:cNvPr>
          <p:cNvPicPr>
            <a:picLocks noChangeAspect="1"/>
          </p:cNvPicPr>
          <p:nvPr/>
        </p:nvPicPr>
        <p:blipFill>
          <a:blip r:embed="rId2">
            <a:extLst>
              <a:ext uri="{28A0092B-C50C-407E-A947-70E740481C1C}">
                <a14:useLocalDpi xmlns:a14="http://schemas.microsoft.com/office/drawing/2010/main" xmlns="" val="0"/>
              </a:ext>
            </a:extLst>
          </a:blip>
          <a:srcRect l="7385" r="8038" b="16400"/>
          <a:stretch/>
        </p:blipFill>
        <p:spPr bwMode="auto">
          <a:xfrm>
            <a:off x="458265" y="1411026"/>
            <a:ext cx="11230800" cy="5154270"/>
          </a:xfrm>
          <a:prstGeom prst="rect">
            <a:avLst/>
          </a:prstGeom>
          <a:noFill/>
          <a:ln>
            <a:solidFill>
              <a:schemeClr val="bg2"/>
            </a:solidFill>
          </a:ln>
        </p:spPr>
      </p:pic>
      <p:sp>
        <p:nvSpPr>
          <p:cNvPr id="6" name="Rectangle 5">
            <a:extLst>
              <a:ext uri="{FF2B5EF4-FFF2-40B4-BE49-F238E27FC236}">
                <a16:creationId xmlns:a16="http://schemas.microsoft.com/office/drawing/2014/main" xmlns="" id="{1A379FC6-1D6F-208D-344A-63FA68CF1996}"/>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References</a:t>
            </a:r>
            <a:r>
              <a:rPr lang="en-US" b="1" dirty="0">
                <a:solidFill>
                  <a:srgbClr val="000000"/>
                </a:solidFill>
                <a:latin typeface="+mj-lt"/>
                <a:cs typeface="Arial" pitchFamily="34" charset="0"/>
              </a:rPr>
              <a:t> Tab</a:t>
            </a:r>
          </a:p>
        </p:txBody>
      </p:sp>
    </p:spTree>
    <p:extLst>
      <p:ext uri="{BB962C8B-B14F-4D97-AF65-F5344CB8AC3E}">
        <p14:creationId xmlns:p14="http://schemas.microsoft.com/office/powerpoint/2010/main" xmlns="" val="11469308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193B18B-3F3B-0494-B057-162DF9122EB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2C1A632F-2906-97AA-C354-CDF3308BC953}"/>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69</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E4C506D6-9227-4CDB-971E-7EBB0CD4A3DF}"/>
              </a:ext>
            </a:extLst>
          </p:cNvPr>
          <p:cNvSpPr txBox="1"/>
          <p:nvPr/>
        </p:nvSpPr>
        <p:spPr>
          <a:xfrm>
            <a:off x="0" y="956994"/>
            <a:ext cx="12191999"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Payments made by the taxpayer in DRC-03 w.r.t the notice or statement will reflect here for Recovery officer</a:t>
            </a:r>
          </a:p>
        </p:txBody>
      </p:sp>
      <p:sp>
        <p:nvSpPr>
          <p:cNvPr id="7" name="Rectangle 5">
            <a:extLst>
              <a:ext uri="{FF2B5EF4-FFF2-40B4-BE49-F238E27FC236}">
                <a16:creationId xmlns:a16="http://schemas.microsoft.com/office/drawing/2014/main" xmlns="" id="{2EDBFB62-9A5E-006B-41AB-287D2D30AA98}"/>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51689BF0-FF74-79A5-F28C-0B244C990A0E}"/>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Payment</a:t>
            </a:r>
            <a:r>
              <a:rPr lang="en-US" b="1" dirty="0">
                <a:solidFill>
                  <a:srgbClr val="000000"/>
                </a:solidFill>
                <a:latin typeface="+mj-lt"/>
                <a:cs typeface="Arial" pitchFamily="34" charset="0"/>
              </a:rPr>
              <a:t> Tab</a:t>
            </a:r>
          </a:p>
        </p:txBody>
      </p:sp>
      <p:pic>
        <p:nvPicPr>
          <p:cNvPr id="6" name="Picture 5">
            <a:extLst>
              <a:ext uri="{FF2B5EF4-FFF2-40B4-BE49-F238E27FC236}">
                <a16:creationId xmlns:a16="http://schemas.microsoft.com/office/drawing/2014/main" xmlns="" id="{C7FDD2B4-C120-2DBA-CAFF-ED6BF7960D45}"/>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585899" y="1441103"/>
            <a:ext cx="11020203" cy="5110919"/>
          </a:xfrm>
          <a:prstGeom prst="rect">
            <a:avLst/>
          </a:prstGeom>
          <a:noFill/>
          <a:ln>
            <a:noFill/>
          </a:ln>
        </p:spPr>
      </p:pic>
    </p:spTree>
    <p:extLst>
      <p:ext uri="{BB962C8B-B14F-4D97-AF65-F5344CB8AC3E}">
        <p14:creationId xmlns:p14="http://schemas.microsoft.com/office/powerpoint/2010/main" xmlns="" val="2789445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7255353-0A9C-189C-4939-612A2AF8B844}"/>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xmlns="" id="{5F2C8797-30F5-EEE4-48FB-7D51E7F4EF52}"/>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US" b="1" dirty="0">
                <a:solidFill>
                  <a:srgbClr val="000000"/>
                </a:solidFill>
                <a:latin typeface="+mj-lt"/>
                <a:cs typeface="Arial" pitchFamily="34" charset="0"/>
              </a:rPr>
              <a:t>Time limit for payment of tax</a:t>
            </a:r>
          </a:p>
        </p:txBody>
      </p:sp>
      <p:graphicFrame>
        <p:nvGraphicFramePr>
          <p:cNvPr id="4" name="Table 3">
            <a:extLst>
              <a:ext uri="{FF2B5EF4-FFF2-40B4-BE49-F238E27FC236}">
                <a16:creationId xmlns:a16="http://schemas.microsoft.com/office/drawing/2014/main" xmlns="" id="{2FD55490-841A-14D9-3DE9-3A5C9A7D977F}"/>
              </a:ext>
            </a:extLst>
          </p:cNvPr>
          <p:cNvGraphicFramePr>
            <a:graphicFrameLocks noGrp="1"/>
          </p:cNvGraphicFramePr>
          <p:nvPr>
            <p:extLst>
              <p:ext uri="{D42A27DB-BD31-4B8C-83A1-F6EECF244321}">
                <p14:modId xmlns:p14="http://schemas.microsoft.com/office/powerpoint/2010/main" xmlns="" val="3762826932"/>
              </p:ext>
            </p:extLst>
          </p:nvPr>
        </p:nvGraphicFramePr>
        <p:xfrm>
          <a:off x="614854" y="1177859"/>
          <a:ext cx="10988566" cy="4705715"/>
        </p:xfrm>
        <a:graphic>
          <a:graphicData uri="http://schemas.openxmlformats.org/drawingml/2006/table">
            <a:tbl>
              <a:tblPr firstRow="1" bandRow="1">
                <a:tableStyleId>{5C22544A-7EE6-4342-B048-85BDC9FD1C3A}</a:tableStyleId>
              </a:tblPr>
              <a:tblGrid>
                <a:gridCol w="1054093">
                  <a:extLst>
                    <a:ext uri="{9D8B030D-6E8A-4147-A177-3AD203B41FA5}">
                      <a16:colId xmlns:a16="http://schemas.microsoft.com/office/drawing/2014/main" xmlns="" val="4061211178"/>
                    </a:ext>
                  </a:extLst>
                </a:gridCol>
                <a:gridCol w="6271616">
                  <a:extLst>
                    <a:ext uri="{9D8B030D-6E8A-4147-A177-3AD203B41FA5}">
                      <a16:colId xmlns:a16="http://schemas.microsoft.com/office/drawing/2014/main" xmlns="" val="2045228411"/>
                    </a:ext>
                  </a:extLst>
                </a:gridCol>
                <a:gridCol w="3662857">
                  <a:extLst>
                    <a:ext uri="{9D8B030D-6E8A-4147-A177-3AD203B41FA5}">
                      <a16:colId xmlns:a16="http://schemas.microsoft.com/office/drawing/2014/main" xmlns="" val="686006386"/>
                    </a:ext>
                  </a:extLst>
                </a:gridCol>
              </a:tblGrid>
              <a:tr h="634340">
                <a:tc gridSpan="3">
                  <a:txBody>
                    <a:bodyPr/>
                    <a:lstStyle/>
                    <a:p>
                      <a:pPr algn="ctr"/>
                      <a:r>
                        <a:rPr lang="en-US" sz="1800" dirty="0"/>
                        <a:t>Time limit for payment of tax</a:t>
                      </a:r>
                    </a:p>
                  </a:txBody>
                  <a:tcPr marL="92354" marR="92354" marT="45267" marB="452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771341641"/>
                  </a:ext>
                </a:extLst>
              </a:tr>
              <a:tr h="634340">
                <a:tc>
                  <a:txBody>
                    <a:bodyPr/>
                    <a:lstStyle/>
                    <a:p>
                      <a:r>
                        <a:rPr lang="en-US" sz="1800" b="1" dirty="0"/>
                        <a:t>Cases</a:t>
                      </a:r>
                    </a:p>
                  </a:txBody>
                  <a:tcPr marL="100007" marR="100007" marT="62238" marB="62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Description</a:t>
                      </a:r>
                    </a:p>
                  </a:txBody>
                  <a:tcPr marL="100007" marR="100007" marT="62238" marB="62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Time Limit</a:t>
                      </a:r>
                    </a:p>
                  </a:txBody>
                  <a:tcPr marL="100007" marR="100007" marT="62238" marB="62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63904376"/>
                  </a:ext>
                </a:extLst>
              </a:tr>
              <a:tr h="1618240">
                <a:tc>
                  <a:txBody>
                    <a:bodyPr/>
                    <a:lstStyle/>
                    <a:p>
                      <a:r>
                        <a:rPr lang="en-US" sz="1800" b="0" dirty="0"/>
                        <a:t>Case A</a:t>
                      </a:r>
                    </a:p>
                  </a:txBody>
                  <a:tcPr marL="100007" marR="100007" marT="62238" marB="62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t>Notice, Statement issued under Section 73</a:t>
                      </a:r>
                    </a:p>
                    <a:p>
                      <a:r>
                        <a:rPr lang="en-US" sz="1800" b="0" dirty="0"/>
                        <a:t>Order issued under Section 73</a:t>
                      </a:r>
                    </a:p>
                    <a:p>
                      <a:r>
                        <a:rPr lang="en-US" sz="1800" b="0" dirty="0"/>
                        <a:t>Order issued by Appellate Authority or Revisional Authority</a:t>
                      </a:r>
                    </a:p>
                  </a:txBody>
                  <a:tcPr marL="100007" marR="100007" marT="62238" marB="62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t>On or before 31.03.2025</a:t>
                      </a:r>
                    </a:p>
                  </a:txBody>
                  <a:tcPr marL="100007" marR="100007" marT="62238" marB="62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30174619"/>
                  </a:ext>
                </a:extLst>
              </a:tr>
              <a:tr h="871359">
                <a:tc>
                  <a:txBody>
                    <a:bodyPr/>
                    <a:lstStyle/>
                    <a:p>
                      <a:r>
                        <a:rPr lang="en-US" sz="1800" b="0" dirty="0"/>
                        <a:t>Case B</a:t>
                      </a:r>
                    </a:p>
                  </a:txBody>
                  <a:tcPr marL="100007" marR="100007" marT="62238" marB="62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t>Redetermination of Tax under Section 73 in accordance with Section 75(2)</a:t>
                      </a:r>
                    </a:p>
                  </a:txBody>
                  <a:tcPr marL="100007" marR="100007" marT="62238" marB="62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t>Within in six months of that order</a:t>
                      </a:r>
                    </a:p>
                  </a:txBody>
                  <a:tcPr marL="100007" marR="100007" marT="62238" marB="62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94556973"/>
                  </a:ext>
                </a:extLst>
              </a:tr>
              <a:tr h="663161">
                <a:tc gridSpan="2">
                  <a:txBody>
                    <a:bodyPr/>
                    <a:lstStyle/>
                    <a:p>
                      <a:endParaRPr lang="en-US" sz="1800" b="0" dirty="0"/>
                    </a:p>
                    <a:p>
                      <a:r>
                        <a:rPr lang="en-US" sz="1800" b="0" dirty="0"/>
                        <a:t>Where additional liability determined in the order of Appellate Authority, Appellate Tribunal, Court or Revisional Authority</a:t>
                      </a:r>
                    </a:p>
                  </a:txBody>
                  <a:tcPr marL="100007" marR="100007" marT="62238" marB="62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dirty="0"/>
                    </a:p>
                  </a:txBody>
                  <a:tcPr marL="100007" marR="100007" marT="62238" marB="622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b="0" dirty="0"/>
                    </a:p>
                    <a:p>
                      <a:r>
                        <a:rPr lang="en-US" sz="1800" b="0" dirty="0"/>
                        <a:t>Within three months of that order</a:t>
                      </a:r>
                    </a:p>
                  </a:txBody>
                  <a:tcPr marL="100007" marR="100007" marT="62238" marB="62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84859939"/>
                  </a:ext>
                </a:extLst>
              </a:tr>
            </a:tbl>
          </a:graphicData>
        </a:graphic>
      </p:graphicFrame>
      <p:sp>
        <p:nvSpPr>
          <p:cNvPr id="3" name="Rectangle 5">
            <a:extLst>
              <a:ext uri="{FF2B5EF4-FFF2-40B4-BE49-F238E27FC236}">
                <a16:creationId xmlns:a16="http://schemas.microsoft.com/office/drawing/2014/main" xmlns="" id="{F732C08C-1EA5-E1BB-A2E8-FF43C064C46C}"/>
              </a:ext>
            </a:extLst>
          </p:cNvPr>
          <p:cNvSpPr>
            <a:spLocks noChangeArrowheads="1"/>
          </p:cNvSpPr>
          <p:nvPr/>
        </p:nvSpPr>
        <p:spPr bwMode="gray">
          <a:xfrm>
            <a:off x="936625" y="8708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Tree>
    <p:extLst>
      <p:ext uri="{BB962C8B-B14F-4D97-AF65-F5344CB8AC3E}">
        <p14:creationId xmlns:p14="http://schemas.microsoft.com/office/powerpoint/2010/main" xmlns="" val="4036075372"/>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8F81858-E633-9DEC-7C6F-6F9FF5425B1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E27A4608-0180-6F87-C0FF-2C26236ABE4D}"/>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70</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6ED87985-DB3E-E727-1EB0-FFBEA83F47AB}"/>
              </a:ext>
            </a:extLst>
          </p:cNvPr>
          <p:cNvSpPr txBox="1"/>
          <p:nvPr/>
        </p:nvSpPr>
        <p:spPr>
          <a:xfrm>
            <a:off x="0" y="956994"/>
            <a:ext cx="12191999"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Payments made by the taxpayer in DRC-03 w.r.t the notice or statement will reflect here for Adjudicating officer</a:t>
            </a:r>
          </a:p>
        </p:txBody>
      </p:sp>
      <p:sp>
        <p:nvSpPr>
          <p:cNvPr id="7" name="Rectangle 5">
            <a:extLst>
              <a:ext uri="{FF2B5EF4-FFF2-40B4-BE49-F238E27FC236}">
                <a16:creationId xmlns:a16="http://schemas.microsoft.com/office/drawing/2014/main" xmlns="" id="{7B556CFA-EAFF-909A-F24F-DFDF995197A8}"/>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A8F9417A-D61F-6513-C592-26BEDAD66C86}"/>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Payment</a:t>
            </a:r>
            <a:r>
              <a:rPr lang="en-US" b="1" dirty="0">
                <a:solidFill>
                  <a:srgbClr val="000000"/>
                </a:solidFill>
                <a:latin typeface="+mj-lt"/>
                <a:cs typeface="Arial" pitchFamily="34" charset="0"/>
              </a:rPr>
              <a:t> Tab</a:t>
            </a:r>
          </a:p>
        </p:txBody>
      </p:sp>
      <p:pic>
        <p:nvPicPr>
          <p:cNvPr id="4" name="Picture 3" descr="A screenshot of a computer&#10;&#10;Description automatically generated">
            <a:extLst>
              <a:ext uri="{FF2B5EF4-FFF2-40B4-BE49-F238E27FC236}">
                <a16:creationId xmlns:a16="http://schemas.microsoft.com/office/drawing/2014/main" xmlns="" id="{92CB5A03-CFDF-5CA4-C34D-B3015821126A}"/>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950777" y="1484689"/>
            <a:ext cx="10321979" cy="5063945"/>
          </a:xfrm>
          <a:prstGeom prst="rect">
            <a:avLst/>
          </a:prstGeom>
          <a:noFill/>
          <a:ln>
            <a:solidFill>
              <a:schemeClr val="bg2"/>
            </a:solidFill>
          </a:ln>
        </p:spPr>
      </p:pic>
    </p:spTree>
    <p:extLst>
      <p:ext uri="{BB962C8B-B14F-4D97-AF65-F5344CB8AC3E}">
        <p14:creationId xmlns:p14="http://schemas.microsoft.com/office/powerpoint/2010/main" xmlns="" val="32887867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CAC2E44-7F5D-1F8B-7938-A7DA0CFDC76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DC3CA254-BEAC-F525-2D3B-AFC20CCAE2D6}"/>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71</a:t>
            </a:fld>
            <a:endParaRPr lang="en-US">
              <a:solidFill>
                <a:prstClr val="black">
                  <a:tint val="75000"/>
                </a:prstClr>
              </a:solidFill>
            </a:endParaRPr>
          </a:p>
        </p:txBody>
      </p:sp>
      <p:sp>
        <p:nvSpPr>
          <p:cNvPr id="3" name="TextBox 2">
            <a:extLst>
              <a:ext uri="{FF2B5EF4-FFF2-40B4-BE49-F238E27FC236}">
                <a16:creationId xmlns:a16="http://schemas.microsoft.com/office/drawing/2014/main" xmlns="" id="{89741C27-E08D-6033-DE9F-66DA4BDCBCBB}"/>
              </a:ext>
            </a:extLst>
          </p:cNvPr>
          <p:cNvSpPr txBox="1"/>
          <p:nvPr/>
        </p:nvSpPr>
        <p:spPr>
          <a:xfrm>
            <a:off x="584595"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“Click here” hyperlink to navigate to the Case folder of Intimation of Voluntary Payment</a:t>
            </a:r>
          </a:p>
        </p:txBody>
      </p:sp>
      <p:sp>
        <p:nvSpPr>
          <p:cNvPr id="7" name="Rectangle 5">
            <a:extLst>
              <a:ext uri="{FF2B5EF4-FFF2-40B4-BE49-F238E27FC236}">
                <a16:creationId xmlns:a16="http://schemas.microsoft.com/office/drawing/2014/main" xmlns="" id="{0308FCE1-8D7B-1629-F8F2-7CB3C8FB5E46}"/>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pic>
        <p:nvPicPr>
          <p:cNvPr id="6" name="Picture 5" descr="A screenshot of a computer&#10;&#10;Description automatically generated">
            <a:extLst>
              <a:ext uri="{FF2B5EF4-FFF2-40B4-BE49-F238E27FC236}">
                <a16:creationId xmlns:a16="http://schemas.microsoft.com/office/drawing/2014/main" xmlns="" id="{EBEDC03D-52AD-8966-113F-6F314D55B51A}"/>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831274" y="1350983"/>
            <a:ext cx="10529451" cy="5210729"/>
          </a:xfrm>
          <a:prstGeom prst="rect">
            <a:avLst/>
          </a:prstGeom>
          <a:noFill/>
          <a:ln>
            <a:solidFill>
              <a:schemeClr val="bg2"/>
            </a:solidFill>
          </a:ln>
        </p:spPr>
      </p:pic>
      <p:sp>
        <p:nvSpPr>
          <p:cNvPr id="4" name="Rectangle 3">
            <a:extLst>
              <a:ext uri="{FF2B5EF4-FFF2-40B4-BE49-F238E27FC236}">
                <a16:creationId xmlns:a16="http://schemas.microsoft.com/office/drawing/2014/main" xmlns="" id="{27F802EF-3603-53FA-7352-6081BFCAA4B5}"/>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Payment</a:t>
            </a:r>
            <a:r>
              <a:rPr lang="en-US" b="1" dirty="0">
                <a:solidFill>
                  <a:srgbClr val="000000"/>
                </a:solidFill>
                <a:latin typeface="+mj-lt"/>
                <a:cs typeface="Arial" pitchFamily="34" charset="0"/>
              </a:rPr>
              <a:t> Tab</a:t>
            </a:r>
          </a:p>
        </p:txBody>
      </p:sp>
    </p:spTree>
    <p:extLst>
      <p:ext uri="{BB962C8B-B14F-4D97-AF65-F5344CB8AC3E}">
        <p14:creationId xmlns:p14="http://schemas.microsoft.com/office/powerpoint/2010/main" xmlns="" val="32958286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15BCA84-D226-EBBB-99D0-F196896DC0A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8A501F00-D597-13BD-7878-71D18D6D3D5F}"/>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72</a:t>
            </a:fld>
            <a:endParaRPr lang="en-US">
              <a:solidFill>
                <a:prstClr val="black">
                  <a:tint val="75000"/>
                </a:prstClr>
              </a:solidFill>
            </a:endParaRPr>
          </a:p>
        </p:txBody>
      </p:sp>
      <p:sp>
        <p:nvSpPr>
          <p:cNvPr id="7" name="Rectangle 5">
            <a:extLst>
              <a:ext uri="{FF2B5EF4-FFF2-40B4-BE49-F238E27FC236}">
                <a16:creationId xmlns:a16="http://schemas.microsoft.com/office/drawing/2014/main" xmlns="" id="{9342550F-0F18-90D6-264D-B453E98CEBD6}"/>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3" name="TextBox 2">
            <a:extLst>
              <a:ext uri="{FF2B5EF4-FFF2-40B4-BE49-F238E27FC236}">
                <a16:creationId xmlns:a16="http://schemas.microsoft.com/office/drawing/2014/main" xmlns="" id="{BB4FDF66-811F-DC0F-5DD8-313CD9430F95}"/>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Redirected to the DRC 03 case folder</a:t>
            </a:r>
          </a:p>
        </p:txBody>
      </p:sp>
      <p:pic>
        <p:nvPicPr>
          <p:cNvPr id="8" name="Picture 7">
            <a:extLst>
              <a:ext uri="{FF2B5EF4-FFF2-40B4-BE49-F238E27FC236}">
                <a16:creationId xmlns:a16="http://schemas.microsoft.com/office/drawing/2014/main" xmlns="" id="{F5BFB696-967D-82B8-F21B-F5AF9FB7E9FA}"/>
              </a:ext>
            </a:extLst>
          </p:cNvPr>
          <p:cNvPicPr>
            <a:picLocks noChangeAspect="1"/>
          </p:cNvPicPr>
          <p:nvPr/>
        </p:nvPicPr>
        <p:blipFill>
          <a:blip r:embed="rId2"/>
          <a:stretch>
            <a:fillRect/>
          </a:stretch>
        </p:blipFill>
        <p:spPr>
          <a:xfrm>
            <a:off x="227780" y="1561358"/>
            <a:ext cx="11736438" cy="3803864"/>
          </a:xfrm>
          <a:prstGeom prst="rect">
            <a:avLst/>
          </a:prstGeom>
          <a:ln>
            <a:solidFill>
              <a:schemeClr val="bg2"/>
            </a:solidFill>
          </a:ln>
        </p:spPr>
      </p:pic>
      <p:sp>
        <p:nvSpPr>
          <p:cNvPr id="4" name="Rectangle 3">
            <a:extLst>
              <a:ext uri="{FF2B5EF4-FFF2-40B4-BE49-F238E27FC236}">
                <a16:creationId xmlns:a16="http://schemas.microsoft.com/office/drawing/2014/main" xmlns="" id="{FE3AD264-8FDC-5B4E-A292-5D575835F91F}"/>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Payment</a:t>
            </a:r>
            <a:r>
              <a:rPr lang="en-US" b="1" dirty="0">
                <a:solidFill>
                  <a:srgbClr val="000000"/>
                </a:solidFill>
                <a:latin typeface="+mj-lt"/>
                <a:cs typeface="Arial" pitchFamily="34" charset="0"/>
              </a:rPr>
              <a:t> Tab</a:t>
            </a:r>
          </a:p>
        </p:txBody>
      </p:sp>
    </p:spTree>
    <p:extLst>
      <p:ext uri="{BB962C8B-B14F-4D97-AF65-F5344CB8AC3E}">
        <p14:creationId xmlns:p14="http://schemas.microsoft.com/office/powerpoint/2010/main" xmlns="" val="40545966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304F0AC-EF0E-82CB-6259-73593850C0D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0362F6E1-58CD-C022-F419-BC4A658430E2}"/>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73</a:t>
            </a:fld>
            <a:endParaRPr lang="en-US">
              <a:solidFill>
                <a:prstClr val="black">
                  <a:tint val="75000"/>
                </a:prstClr>
              </a:solidFill>
            </a:endParaRPr>
          </a:p>
        </p:txBody>
      </p:sp>
      <p:sp>
        <p:nvSpPr>
          <p:cNvPr id="7" name="Rectangle 5">
            <a:extLst>
              <a:ext uri="{FF2B5EF4-FFF2-40B4-BE49-F238E27FC236}">
                <a16:creationId xmlns:a16="http://schemas.microsoft.com/office/drawing/2014/main" xmlns="" id="{9E593059-410D-60CD-4E35-D9B3936F65D2}"/>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3" name="TextBox 2">
            <a:extLst>
              <a:ext uri="{FF2B5EF4-FFF2-40B4-BE49-F238E27FC236}">
                <a16:creationId xmlns:a16="http://schemas.microsoft.com/office/drawing/2014/main" xmlns="" id="{BE1E696B-F3B9-0B49-2F8F-9BE826CA9A0A}"/>
              </a:ext>
            </a:extLst>
          </p:cNvPr>
          <p:cNvSpPr txBox="1"/>
          <p:nvPr/>
        </p:nvSpPr>
        <p:spPr>
          <a:xfrm>
            <a:off x="346848" y="956994"/>
            <a:ext cx="11552262"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Officer restricted from issuing DRC-04 or DRC-05 till the status is ‘Taxpayer has opted for Waiver Scheme’</a:t>
            </a:r>
          </a:p>
        </p:txBody>
      </p:sp>
      <p:pic>
        <p:nvPicPr>
          <p:cNvPr id="6" name="Picture 5">
            <a:extLst>
              <a:ext uri="{FF2B5EF4-FFF2-40B4-BE49-F238E27FC236}">
                <a16:creationId xmlns:a16="http://schemas.microsoft.com/office/drawing/2014/main" xmlns="" id="{62ABB81A-B5B1-8FA7-ABAB-C88A3A922A27}"/>
              </a:ext>
            </a:extLst>
          </p:cNvPr>
          <p:cNvPicPr>
            <a:picLocks noChangeAspect="1"/>
          </p:cNvPicPr>
          <p:nvPr/>
        </p:nvPicPr>
        <p:blipFill>
          <a:blip r:embed="rId2"/>
          <a:srcRect r="3016"/>
          <a:stretch/>
        </p:blipFill>
        <p:spPr>
          <a:xfrm>
            <a:off x="56763" y="1593772"/>
            <a:ext cx="12146206" cy="4371517"/>
          </a:xfrm>
          <a:prstGeom prst="rect">
            <a:avLst/>
          </a:prstGeom>
          <a:ln>
            <a:solidFill>
              <a:schemeClr val="bg2"/>
            </a:solidFill>
          </a:ln>
        </p:spPr>
      </p:pic>
      <p:sp>
        <p:nvSpPr>
          <p:cNvPr id="4" name="Rectangle 3">
            <a:extLst>
              <a:ext uri="{FF2B5EF4-FFF2-40B4-BE49-F238E27FC236}">
                <a16:creationId xmlns:a16="http://schemas.microsoft.com/office/drawing/2014/main" xmlns="" id="{B0D9D314-6116-8F1A-D128-8BC2FD421DCB}"/>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Payment</a:t>
            </a:r>
            <a:r>
              <a:rPr lang="en-US" b="1" dirty="0">
                <a:solidFill>
                  <a:srgbClr val="000000"/>
                </a:solidFill>
                <a:latin typeface="+mj-lt"/>
                <a:cs typeface="Arial" pitchFamily="34" charset="0"/>
              </a:rPr>
              <a:t> </a:t>
            </a:r>
          </a:p>
        </p:txBody>
      </p:sp>
    </p:spTree>
    <p:extLst>
      <p:ext uri="{BB962C8B-B14F-4D97-AF65-F5344CB8AC3E}">
        <p14:creationId xmlns:p14="http://schemas.microsoft.com/office/powerpoint/2010/main" xmlns="" val="23835219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5273E15-DF8E-7220-23CB-BE6D7FB4576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6FD7A846-3948-D088-964F-CBC9455707AE}"/>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74</a:t>
            </a:fld>
            <a:endParaRPr lang="en-US">
              <a:solidFill>
                <a:prstClr val="black">
                  <a:tint val="75000"/>
                </a:prstClr>
              </a:solidFill>
            </a:endParaRPr>
          </a:p>
        </p:txBody>
      </p:sp>
      <p:sp>
        <p:nvSpPr>
          <p:cNvPr id="7" name="Rectangle 5">
            <a:extLst>
              <a:ext uri="{FF2B5EF4-FFF2-40B4-BE49-F238E27FC236}">
                <a16:creationId xmlns:a16="http://schemas.microsoft.com/office/drawing/2014/main" xmlns="" id="{005768C4-85E6-9DCF-286B-DBCCE72CEE84}"/>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8EFF5228-908D-A760-1654-BA5EE4A5DCDC}"/>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Intimation of Voluntary Payment Case Folder</a:t>
            </a:r>
            <a:r>
              <a:rPr lang="en-US" b="1" dirty="0">
                <a:solidFill>
                  <a:srgbClr val="000000"/>
                </a:solidFill>
                <a:latin typeface="+mj-lt"/>
                <a:cs typeface="Arial" pitchFamily="34" charset="0"/>
              </a:rPr>
              <a:t> </a:t>
            </a:r>
          </a:p>
        </p:txBody>
      </p:sp>
      <p:sp>
        <p:nvSpPr>
          <p:cNvPr id="3" name="TextBox 2">
            <a:extLst>
              <a:ext uri="{FF2B5EF4-FFF2-40B4-BE49-F238E27FC236}">
                <a16:creationId xmlns:a16="http://schemas.microsoft.com/office/drawing/2014/main" xmlns="" id="{6B22B1BE-1D92-0022-11D0-3D520CA3FCEC}"/>
              </a:ext>
            </a:extLst>
          </p:cNvPr>
          <p:cNvSpPr txBox="1"/>
          <p:nvPr/>
        </p:nvSpPr>
        <p:spPr>
          <a:xfrm>
            <a:off x="18203" y="956994"/>
            <a:ext cx="12173797"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Assessment and Adjudication &gt; Intimation of Voluntary Payment a New Status “Taxpayer has opted for Waiver scheme” has been added</a:t>
            </a:r>
          </a:p>
        </p:txBody>
      </p:sp>
      <p:pic>
        <p:nvPicPr>
          <p:cNvPr id="8" name="Picture 7">
            <a:extLst>
              <a:ext uri="{FF2B5EF4-FFF2-40B4-BE49-F238E27FC236}">
                <a16:creationId xmlns:a16="http://schemas.microsoft.com/office/drawing/2014/main" xmlns="" id="{950BE7E2-96F0-A7DC-5A30-2F1D5FA83031}"/>
              </a:ext>
            </a:extLst>
          </p:cNvPr>
          <p:cNvPicPr>
            <a:picLocks noChangeAspect="1"/>
          </p:cNvPicPr>
          <p:nvPr/>
        </p:nvPicPr>
        <p:blipFill>
          <a:blip r:embed="rId2"/>
          <a:srcRect l="5113"/>
          <a:stretch/>
        </p:blipFill>
        <p:spPr>
          <a:xfrm>
            <a:off x="119823" y="1745841"/>
            <a:ext cx="12002390" cy="4678009"/>
          </a:xfrm>
          <a:prstGeom prst="rect">
            <a:avLst/>
          </a:prstGeom>
          <a:ln>
            <a:solidFill>
              <a:schemeClr val="bg2"/>
            </a:solidFill>
          </a:ln>
        </p:spPr>
      </p:pic>
    </p:spTree>
    <p:extLst>
      <p:ext uri="{BB962C8B-B14F-4D97-AF65-F5344CB8AC3E}">
        <p14:creationId xmlns:p14="http://schemas.microsoft.com/office/powerpoint/2010/main" xmlns="" val="22214615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15D4D35-F604-6A49-5548-BB9FC7D7DC8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250B825-13A7-1EFF-B3B4-5A5AE7303A43}"/>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75</a:t>
            </a:fld>
            <a:endParaRPr lang="en-US">
              <a:solidFill>
                <a:prstClr val="black">
                  <a:tint val="75000"/>
                </a:prstClr>
              </a:solidFill>
            </a:endParaRPr>
          </a:p>
        </p:txBody>
      </p:sp>
      <p:sp>
        <p:nvSpPr>
          <p:cNvPr id="7" name="Rectangle 5">
            <a:extLst>
              <a:ext uri="{FF2B5EF4-FFF2-40B4-BE49-F238E27FC236}">
                <a16:creationId xmlns:a16="http://schemas.microsoft.com/office/drawing/2014/main" xmlns="" id="{6D7CBC13-2478-A0D7-3E5F-DDAE2E9AF0DF}"/>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B3660B74-025D-A07A-C75E-36DB7F341E67}"/>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Recovery </a:t>
            </a:r>
            <a:r>
              <a:rPr lang="en-US" b="1" dirty="0">
                <a:solidFill>
                  <a:srgbClr val="000000"/>
                </a:solidFill>
                <a:latin typeface="+mj-lt"/>
                <a:cs typeface="Arial" pitchFamily="34" charset="0"/>
              </a:rPr>
              <a:t>Case Folder</a:t>
            </a:r>
          </a:p>
        </p:txBody>
      </p:sp>
      <p:sp>
        <p:nvSpPr>
          <p:cNvPr id="3" name="TextBox 2">
            <a:extLst>
              <a:ext uri="{FF2B5EF4-FFF2-40B4-BE49-F238E27FC236}">
                <a16:creationId xmlns:a16="http://schemas.microsoft.com/office/drawing/2014/main" xmlns="" id="{590C48DD-1B20-40C1-D20F-192046861920}"/>
              </a:ext>
            </a:extLst>
          </p:cNvPr>
          <p:cNvSpPr txBox="1"/>
          <p:nvPr/>
        </p:nvSpPr>
        <p:spPr>
          <a:xfrm>
            <a:off x="0" y="956994"/>
            <a:ext cx="12192000"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Recovery officer cannot take action on Recovery ID post filing of SPL-02 until issuance of Rejection or Void Order</a:t>
            </a:r>
          </a:p>
        </p:txBody>
      </p:sp>
      <p:pic>
        <p:nvPicPr>
          <p:cNvPr id="8" name="Picture 7">
            <a:extLst>
              <a:ext uri="{FF2B5EF4-FFF2-40B4-BE49-F238E27FC236}">
                <a16:creationId xmlns:a16="http://schemas.microsoft.com/office/drawing/2014/main" xmlns="" id="{1D23B492-D364-C99A-E071-C7E9F3B19ECB}"/>
              </a:ext>
            </a:extLst>
          </p:cNvPr>
          <p:cNvPicPr>
            <a:picLocks noChangeAspect="1"/>
          </p:cNvPicPr>
          <p:nvPr/>
        </p:nvPicPr>
        <p:blipFill>
          <a:blip r:embed="rId2"/>
          <a:stretch>
            <a:fillRect/>
          </a:stretch>
        </p:blipFill>
        <p:spPr>
          <a:xfrm>
            <a:off x="1430747" y="1402787"/>
            <a:ext cx="9350439" cy="5090698"/>
          </a:xfrm>
          <a:prstGeom prst="rect">
            <a:avLst/>
          </a:prstGeom>
          <a:ln>
            <a:solidFill>
              <a:schemeClr val="bg2"/>
            </a:solidFill>
          </a:ln>
        </p:spPr>
      </p:pic>
    </p:spTree>
    <p:extLst>
      <p:ext uri="{BB962C8B-B14F-4D97-AF65-F5344CB8AC3E}">
        <p14:creationId xmlns:p14="http://schemas.microsoft.com/office/powerpoint/2010/main" xmlns="" val="36312487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050B66F-9AF6-7375-520A-0719E6CE12F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33ABA29-DA8A-55BA-DF36-65ACDD5CF579}"/>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76</a:t>
            </a:fld>
            <a:endParaRPr lang="en-US">
              <a:solidFill>
                <a:prstClr val="black">
                  <a:tint val="75000"/>
                </a:prstClr>
              </a:solidFill>
            </a:endParaRPr>
          </a:p>
        </p:txBody>
      </p:sp>
      <p:sp>
        <p:nvSpPr>
          <p:cNvPr id="7" name="Rectangle 5">
            <a:extLst>
              <a:ext uri="{FF2B5EF4-FFF2-40B4-BE49-F238E27FC236}">
                <a16:creationId xmlns:a16="http://schemas.microsoft.com/office/drawing/2014/main" xmlns="" id="{FA54981D-6247-0E14-3BA7-3A5EDA0330C8}"/>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3" name="TextBox 2">
            <a:extLst>
              <a:ext uri="{FF2B5EF4-FFF2-40B4-BE49-F238E27FC236}">
                <a16:creationId xmlns:a16="http://schemas.microsoft.com/office/drawing/2014/main" xmlns="" id="{FC287DF6-C07B-1442-A604-261D5FF80EDF}"/>
              </a:ext>
            </a:extLst>
          </p:cNvPr>
          <p:cNvSpPr txBox="1"/>
          <p:nvPr/>
        </p:nvSpPr>
        <p:spPr>
          <a:xfrm>
            <a:off x="568829" y="956994"/>
            <a:ext cx="1098343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On issuance of SPL 05 – Recovery is terminated</a:t>
            </a:r>
          </a:p>
        </p:txBody>
      </p:sp>
      <p:pic>
        <p:nvPicPr>
          <p:cNvPr id="6" name="Picture 5">
            <a:extLst>
              <a:ext uri="{FF2B5EF4-FFF2-40B4-BE49-F238E27FC236}">
                <a16:creationId xmlns:a16="http://schemas.microsoft.com/office/drawing/2014/main" xmlns="" id="{C0B11C7C-F751-41DD-4D63-8AB603BFA3AF}"/>
              </a:ext>
            </a:extLst>
          </p:cNvPr>
          <p:cNvPicPr>
            <a:picLocks noChangeAspect="1"/>
          </p:cNvPicPr>
          <p:nvPr/>
        </p:nvPicPr>
        <p:blipFill>
          <a:blip r:embed="rId2"/>
          <a:srcRect t="8769" b="4689"/>
          <a:stretch/>
        </p:blipFill>
        <p:spPr>
          <a:xfrm>
            <a:off x="114214" y="1431221"/>
            <a:ext cx="11963570" cy="5103804"/>
          </a:xfrm>
          <a:prstGeom prst="rect">
            <a:avLst/>
          </a:prstGeom>
          <a:ln>
            <a:solidFill>
              <a:schemeClr val="bg2"/>
            </a:solidFill>
          </a:ln>
        </p:spPr>
      </p:pic>
      <p:sp>
        <p:nvSpPr>
          <p:cNvPr id="4" name="Rectangle 3">
            <a:extLst>
              <a:ext uri="{FF2B5EF4-FFF2-40B4-BE49-F238E27FC236}">
                <a16:creationId xmlns:a16="http://schemas.microsoft.com/office/drawing/2014/main" xmlns="" id="{B76F4D31-201B-EE51-C05F-6D3550DC4D25}"/>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Recovery </a:t>
            </a:r>
            <a:r>
              <a:rPr lang="en-US" b="1" dirty="0">
                <a:solidFill>
                  <a:srgbClr val="000000"/>
                </a:solidFill>
                <a:latin typeface="+mj-lt"/>
                <a:cs typeface="Arial" pitchFamily="34" charset="0"/>
              </a:rPr>
              <a:t>Case Folder</a:t>
            </a:r>
          </a:p>
        </p:txBody>
      </p:sp>
    </p:spTree>
    <p:extLst>
      <p:ext uri="{BB962C8B-B14F-4D97-AF65-F5344CB8AC3E}">
        <p14:creationId xmlns:p14="http://schemas.microsoft.com/office/powerpoint/2010/main" xmlns="" val="7559770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44D9C01-F7D2-75E7-9F54-09490CE5461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24AA5DCC-E23C-00A7-1A53-EF71F5C68BFE}"/>
              </a:ext>
            </a:extLst>
          </p:cNvPr>
          <p:cNvSpPr>
            <a:spLocks noGrp="1"/>
          </p:cNvSpPr>
          <p:nvPr>
            <p:ph type="sldNum" sz="quarter" idx="7"/>
          </p:nvPr>
        </p:nvSpPr>
        <p:spPr/>
        <p:txBody>
          <a:bodyPr/>
          <a:lstStyle/>
          <a:p>
            <a:fld id="{B6F15528-21DE-4FAA-801E-634DDDAF4B2B}" type="slidenum">
              <a:rPr lang="en-US" smtClean="0">
                <a:solidFill>
                  <a:prstClr val="black">
                    <a:tint val="75000"/>
                  </a:prstClr>
                </a:solidFill>
              </a:rPr>
              <a:pPr/>
              <a:t>77</a:t>
            </a:fld>
            <a:endParaRPr lang="en-US">
              <a:solidFill>
                <a:prstClr val="black">
                  <a:tint val="75000"/>
                </a:prstClr>
              </a:solidFill>
            </a:endParaRPr>
          </a:p>
        </p:txBody>
      </p:sp>
      <p:sp>
        <p:nvSpPr>
          <p:cNvPr id="7" name="Rectangle 5">
            <a:extLst>
              <a:ext uri="{FF2B5EF4-FFF2-40B4-BE49-F238E27FC236}">
                <a16:creationId xmlns:a16="http://schemas.microsoft.com/office/drawing/2014/main" xmlns="" id="{FF84B951-D911-0A24-A43E-8352D1FCEB38}"/>
              </a:ext>
            </a:extLst>
          </p:cNvPr>
          <p:cNvSpPr>
            <a:spLocks noChangeArrowheads="1"/>
          </p:cNvSpPr>
          <p:nvPr/>
        </p:nvSpPr>
        <p:spPr bwMode="gray">
          <a:xfrm>
            <a:off x="784225" y="8327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
        <p:nvSpPr>
          <p:cNvPr id="2" name="Rectangle 1">
            <a:extLst>
              <a:ext uri="{FF2B5EF4-FFF2-40B4-BE49-F238E27FC236}">
                <a16:creationId xmlns:a16="http://schemas.microsoft.com/office/drawing/2014/main" xmlns="" id="{3A25C076-4667-5EBC-FD7A-DD2D5894FCB4}"/>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Restriction on dashboard</a:t>
            </a:r>
            <a:r>
              <a:rPr lang="en-US" b="1" dirty="0">
                <a:solidFill>
                  <a:srgbClr val="000000"/>
                </a:solidFill>
                <a:latin typeface="+mj-lt"/>
                <a:cs typeface="Arial" pitchFamily="34" charset="0"/>
              </a:rPr>
              <a:t> of </a:t>
            </a:r>
            <a:r>
              <a:rPr lang="en-IN" b="1" dirty="0">
                <a:solidFill>
                  <a:srgbClr val="000000"/>
                </a:solidFill>
                <a:latin typeface="+mj-lt"/>
                <a:cs typeface="Arial" pitchFamily="34" charset="0"/>
              </a:rPr>
              <a:t>Adjudicating Authority</a:t>
            </a:r>
            <a:endParaRPr lang="en-US" b="1" dirty="0">
              <a:solidFill>
                <a:srgbClr val="000000"/>
              </a:solidFill>
              <a:latin typeface="+mj-lt"/>
              <a:cs typeface="Arial" pitchFamily="34" charset="0"/>
            </a:endParaRPr>
          </a:p>
        </p:txBody>
      </p:sp>
      <p:pic>
        <p:nvPicPr>
          <p:cNvPr id="6" name="Picture 5">
            <a:extLst>
              <a:ext uri="{FF2B5EF4-FFF2-40B4-BE49-F238E27FC236}">
                <a16:creationId xmlns:a16="http://schemas.microsoft.com/office/drawing/2014/main" xmlns="" id="{68DD04BC-B57D-5BD8-E8F5-772510C1171A}"/>
              </a:ext>
            </a:extLst>
          </p:cNvPr>
          <p:cNvPicPr>
            <a:picLocks noChangeAspect="1"/>
          </p:cNvPicPr>
          <p:nvPr/>
        </p:nvPicPr>
        <p:blipFill>
          <a:blip r:embed="rId2"/>
          <a:stretch>
            <a:fillRect/>
          </a:stretch>
        </p:blipFill>
        <p:spPr>
          <a:xfrm>
            <a:off x="56569" y="1811626"/>
            <a:ext cx="12078860" cy="4582051"/>
          </a:xfrm>
          <a:prstGeom prst="rect">
            <a:avLst/>
          </a:prstGeom>
          <a:ln>
            <a:solidFill>
              <a:schemeClr val="bg2"/>
            </a:solidFill>
          </a:ln>
        </p:spPr>
      </p:pic>
      <p:sp>
        <p:nvSpPr>
          <p:cNvPr id="4" name="TextBox 3">
            <a:extLst>
              <a:ext uri="{FF2B5EF4-FFF2-40B4-BE49-F238E27FC236}">
                <a16:creationId xmlns:a16="http://schemas.microsoft.com/office/drawing/2014/main" xmlns="" id="{10E2186A-ED33-FB64-0A76-1C904208C229}"/>
              </a:ext>
            </a:extLst>
          </p:cNvPr>
          <p:cNvSpPr txBox="1"/>
          <p:nvPr/>
        </p:nvSpPr>
        <p:spPr>
          <a:xfrm>
            <a:off x="0" y="956994"/>
            <a:ext cx="1219200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rPr>
              <a:t>Adjudicating officer cannot pass any Order in Assessment case folder post filing of SPL-01 until issuance of Rejection or Void Order</a:t>
            </a:r>
          </a:p>
        </p:txBody>
      </p:sp>
    </p:spTree>
    <p:extLst>
      <p:ext uri="{BB962C8B-B14F-4D97-AF65-F5344CB8AC3E}">
        <p14:creationId xmlns:p14="http://schemas.microsoft.com/office/powerpoint/2010/main" xmlns="" val="5578214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8585" y="544500"/>
            <a:ext cx="12183415" cy="365760"/>
          </a:xfrm>
        </p:spPr>
        <p:txBody>
          <a:bodyPr/>
          <a:lstStyle/>
          <a:p>
            <a:endParaRPr lang="en-US" dirty="0"/>
          </a:p>
          <a:p>
            <a:endParaRPr lang="en-US" dirty="0"/>
          </a:p>
          <a:p>
            <a:r>
              <a:rPr lang="en-US" dirty="0"/>
              <a:t> </a:t>
            </a:r>
            <a:r>
              <a:rPr lang="en-US" dirty="0">
                <a:ln w="0"/>
                <a:solidFill>
                  <a:schemeClr val="accent1"/>
                </a:solidFill>
                <a:effectLst>
                  <a:outerShdw blurRad="38100" dist="25400" dir="5400000" algn="ctr" rotWithShape="0">
                    <a:srgbClr val="6E747A">
                      <a:alpha val="43000"/>
                    </a:srgbClr>
                  </a:outerShdw>
                </a:effectLst>
              </a:rPr>
              <a:t>Your feedback will help us plan sessions better!</a:t>
            </a:r>
          </a:p>
          <a:p>
            <a:endParaRPr lang="en-US" dirty="0"/>
          </a:p>
        </p:txBody>
      </p:sp>
      <p:sp>
        <p:nvSpPr>
          <p:cNvPr id="2" name="Rectangle 1"/>
          <p:cNvSpPr/>
          <p:nvPr/>
        </p:nvSpPr>
        <p:spPr>
          <a:xfrm>
            <a:off x="8351189" y="5611800"/>
            <a:ext cx="2439065"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a:t>
            </a:r>
          </a:p>
        </p:txBody>
      </p:sp>
    </p:spTree>
    <p:extLst>
      <p:ext uri="{BB962C8B-B14F-4D97-AF65-F5344CB8AC3E}">
        <p14:creationId xmlns:p14="http://schemas.microsoft.com/office/powerpoint/2010/main" xmlns="" val="2861009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8F0F19C-C814-3799-ACE1-9ED736F6405A}"/>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xmlns="" id="{5D36C3F4-91EB-BFFC-0E68-9219DF2BB9FF}"/>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Coverage of Waiver</a:t>
            </a:r>
            <a:r>
              <a:rPr lang="en-US" b="1" dirty="0">
                <a:solidFill>
                  <a:srgbClr val="000000"/>
                </a:solidFill>
                <a:latin typeface="+mj-lt"/>
                <a:cs typeface="Arial" pitchFamily="34" charset="0"/>
              </a:rPr>
              <a:t> Scheme</a:t>
            </a:r>
          </a:p>
        </p:txBody>
      </p:sp>
      <p:sp>
        <p:nvSpPr>
          <p:cNvPr id="3" name="Rectangle 5">
            <a:extLst>
              <a:ext uri="{FF2B5EF4-FFF2-40B4-BE49-F238E27FC236}">
                <a16:creationId xmlns:a16="http://schemas.microsoft.com/office/drawing/2014/main" xmlns="" id="{7DCFD2BB-23D3-DF8C-ACEB-E41F46734C67}"/>
              </a:ext>
            </a:extLst>
          </p:cNvPr>
          <p:cNvSpPr>
            <a:spLocks noChangeArrowheads="1"/>
          </p:cNvSpPr>
          <p:nvPr/>
        </p:nvSpPr>
        <p:spPr bwMode="gray">
          <a:xfrm>
            <a:off x="936625" y="8708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graphicFrame>
        <p:nvGraphicFramePr>
          <p:cNvPr id="5" name="Diagram 4">
            <a:extLst>
              <a:ext uri="{FF2B5EF4-FFF2-40B4-BE49-F238E27FC236}">
                <a16:creationId xmlns:a16="http://schemas.microsoft.com/office/drawing/2014/main" xmlns="" id="{E3408F02-EA5F-612B-0CAF-9E37709FEFF7}"/>
              </a:ext>
            </a:extLst>
          </p:cNvPr>
          <p:cNvGraphicFramePr/>
          <p:nvPr/>
        </p:nvGraphicFramePr>
        <p:xfrm>
          <a:off x="1245476" y="1350287"/>
          <a:ext cx="9680027" cy="4388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52613756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2E4B8CB-21A1-48C9-74C8-ADA8F07D58E7}"/>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xmlns="" id="{D6B45FC9-59F3-0140-B016-F167B14D7579}"/>
              </a:ext>
            </a:extLst>
          </p:cNvPr>
          <p:cNvSpPr>
            <a:spLocks noChangeArrowheads="1"/>
          </p:cNvSpPr>
          <p:nvPr/>
        </p:nvSpPr>
        <p:spPr bwMode="auto">
          <a:xfrm>
            <a:off x="0" y="562896"/>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50000"/>
              </a:spcBef>
              <a:spcAft>
                <a:spcPct val="0"/>
              </a:spcAft>
              <a:buClr>
                <a:srgbClr val="AF2828"/>
              </a:buClr>
              <a:buSzPct val="80000"/>
            </a:pPr>
            <a:r>
              <a:rPr lang="en-IN" b="1" dirty="0">
                <a:solidFill>
                  <a:srgbClr val="000000"/>
                </a:solidFill>
                <a:latin typeface="+mj-lt"/>
                <a:cs typeface="Arial" pitchFamily="34" charset="0"/>
              </a:rPr>
              <a:t>Conditions for Waiver</a:t>
            </a:r>
            <a:r>
              <a:rPr lang="en-US" b="1" dirty="0">
                <a:solidFill>
                  <a:srgbClr val="000000"/>
                </a:solidFill>
                <a:latin typeface="+mj-lt"/>
                <a:cs typeface="Arial" pitchFamily="34" charset="0"/>
              </a:rPr>
              <a:t> </a:t>
            </a:r>
          </a:p>
        </p:txBody>
      </p:sp>
      <p:sp>
        <p:nvSpPr>
          <p:cNvPr id="5" name="Rectangle 4">
            <a:extLst>
              <a:ext uri="{FF2B5EF4-FFF2-40B4-BE49-F238E27FC236}">
                <a16:creationId xmlns:a16="http://schemas.microsoft.com/office/drawing/2014/main" xmlns="" id="{F63D9579-1E88-4F13-AD13-CE8EA88EC8C5}"/>
              </a:ext>
            </a:extLst>
          </p:cNvPr>
          <p:cNvSpPr/>
          <p:nvPr/>
        </p:nvSpPr>
        <p:spPr>
          <a:xfrm>
            <a:off x="603243" y="1184484"/>
            <a:ext cx="11017046" cy="4770537"/>
          </a:xfrm>
          <a:prstGeom prst="rect">
            <a:avLst/>
          </a:prstGeom>
        </p:spPr>
        <p:txBody>
          <a:bodyPr wrap="square">
            <a:spAutoFit/>
          </a:bodyPr>
          <a:lstStyle/>
          <a:p>
            <a:pPr marL="285750" indent="-285750" algn="just">
              <a:buFont typeface="Arial" panose="020B0604020202020204" pitchFamily="34" charset="0"/>
              <a:buChar char="•"/>
            </a:pPr>
            <a:r>
              <a:rPr lang="en-US" sz="2000" dirty="0"/>
              <a:t>In case Appeal has been filed against the demand order then it needs to be withdrawn before filing application for waiver. And applicant has to upload:</a:t>
            </a:r>
          </a:p>
          <a:p>
            <a:pPr marL="285750" indent="-285750" algn="just">
              <a:buFont typeface="Arial" panose="020B0604020202020204" pitchFamily="34" charset="0"/>
              <a:buChar char="•"/>
            </a:pPr>
            <a:endParaRPr lang="en-US" sz="1200" dirty="0"/>
          </a:p>
          <a:p>
            <a:pPr marL="800100" lvl="1" indent="-342900" algn="just">
              <a:buFont typeface="Wingdings" panose="05000000000000000000" pitchFamily="2" charset="2"/>
              <a:buChar char="ü"/>
            </a:pPr>
            <a:r>
              <a:rPr lang="en-US" sz="2000" dirty="0"/>
              <a:t>Order for Appeal Withdrawal, if available</a:t>
            </a:r>
          </a:p>
          <a:p>
            <a:pPr marL="800100" lvl="1" indent="-342900" algn="just">
              <a:buFont typeface="Wingdings" panose="05000000000000000000" pitchFamily="2" charset="2"/>
              <a:buChar char="ü"/>
            </a:pPr>
            <a:endParaRPr lang="en-US" sz="2000" dirty="0"/>
          </a:p>
          <a:p>
            <a:pPr marL="800100" lvl="1" indent="-342900" algn="just">
              <a:buFont typeface="Wingdings" panose="05000000000000000000" pitchFamily="2" charset="2"/>
              <a:buChar char="ü"/>
            </a:pPr>
            <a:r>
              <a:rPr lang="en-US" sz="2000" dirty="0"/>
              <a:t>Withdrawal Application where the order for withdrawal has not been issued yet and Order for withdrawal within one month of the issuance of the such order</a:t>
            </a:r>
          </a:p>
          <a:p>
            <a:pPr algn="just"/>
            <a:endParaRPr lang="en-US" sz="2000" dirty="0"/>
          </a:p>
          <a:p>
            <a:pPr marL="285750" indent="-285750" algn="just">
              <a:buFont typeface="Arial" panose="020B0604020202020204" pitchFamily="34" charset="0"/>
              <a:buChar char="•"/>
            </a:pPr>
            <a:r>
              <a:rPr lang="en-US" sz="2000" dirty="0"/>
              <a:t>In case total demand as per notice or order includes, tax payable besides amount payable due to Section 16(4) which is eligible for Section 16(5) or 16(6):</a:t>
            </a:r>
          </a:p>
          <a:p>
            <a:pPr marL="285750" indent="-285750" algn="just">
              <a:buFont typeface="Arial" panose="020B0604020202020204" pitchFamily="34" charset="0"/>
              <a:buChar char="•"/>
            </a:pPr>
            <a:endParaRPr lang="en-US" sz="1200" dirty="0"/>
          </a:p>
          <a:p>
            <a:pPr marL="800100" lvl="1" indent="-342900" algn="just">
              <a:buFont typeface="Wingdings" panose="05000000000000000000" pitchFamily="2" charset="2"/>
              <a:buChar char="ü"/>
            </a:pPr>
            <a:r>
              <a:rPr lang="en-US" sz="2000" dirty="0"/>
              <a:t>amount payable for SPL-01 or SPL-02 can be reduced by the amount not payable in accordance with section 16(5) or 16(6)</a:t>
            </a:r>
          </a:p>
          <a:p>
            <a:pPr marL="800100" lvl="1" indent="-342900" algn="just">
              <a:buFont typeface="Wingdings" panose="05000000000000000000" pitchFamily="2" charset="2"/>
              <a:buChar char="ü"/>
            </a:pPr>
            <a:endParaRPr lang="en-US" sz="2000" dirty="0"/>
          </a:p>
          <a:p>
            <a:pPr marL="800100" lvl="1" indent="-342900" algn="just">
              <a:buFont typeface="Wingdings" panose="05000000000000000000" pitchFamily="2" charset="2"/>
              <a:buChar char="ü"/>
            </a:pPr>
            <a:r>
              <a:rPr lang="en-US" sz="2000" dirty="0"/>
              <a:t>if application is being filed under waiver scheme, no requirement to file a separate Application for rectification of order for Section 16(5) or 16(6) in such case</a:t>
            </a:r>
          </a:p>
        </p:txBody>
      </p:sp>
      <p:sp>
        <p:nvSpPr>
          <p:cNvPr id="3" name="Rectangle 5">
            <a:extLst>
              <a:ext uri="{FF2B5EF4-FFF2-40B4-BE49-F238E27FC236}">
                <a16:creationId xmlns:a16="http://schemas.microsoft.com/office/drawing/2014/main" xmlns="" id="{AE6A8FE5-E1BE-7F0D-2C0D-6413B48F55EC}"/>
              </a:ext>
            </a:extLst>
          </p:cNvPr>
          <p:cNvSpPr>
            <a:spLocks noChangeArrowheads="1"/>
          </p:cNvSpPr>
          <p:nvPr/>
        </p:nvSpPr>
        <p:spPr bwMode="gray">
          <a:xfrm>
            <a:off x="936625" y="87084"/>
            <a:ext cx="9855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8600" indent="-228600" eaLnBrk="0" fontAlgn="base" hangingPunct="0">
              <a:lnSpc>
                <a:spcPct val="90000"/>
              </a:lnSpc>
              <a:spcBef>
                <a:spcPct val="50000"/>
              </a:spcBef>
              <a:spcAft>
                <a:spcPct val="0"/>
              </a:spcAft>
              <a:buClr>
                <a:srgbClr val="AF2828"/>
              </a:buClr>
              <a:buSzPct val="80000"/>
              <a:defRPr/>
            </a:pPr>
            <a:r>
              <a:rPr lang="en-US" altLang="en-US" sz="2000" b="1" dirty="0">
                <a:solidFill>
                  <a:schemeClr val="bg1"/>
                </a:solidFill>
                <a:latin typeface="+mj-lt"/>
                <a:ea typeface="+mn-ea"/>
                <a:cs typeface="Arial" pitchFamily="34" charset="0"/>
              </a:rPr>
              <a:t>Waiver Scheme</a:t>
            </a:r>
          </a:p>
        </p:txBody>
      </p:sp>
    </p:spTree>
    <p:extLst>
      <p:ext uri="{BB962C8B-B14F-4D97-AF65-F5344CB8AC3E}">
        <p14:creationId xmlns:p14="http://schemas.microsoft.com/office/powerpoint/2010/main" xmlns="" val="2266812184"/>
      </p:ext>
    </p:extLst>
  </p:cSld>
  <p:clrMapOvr>
    <a:masterClrMapping/>
  </p:clrMapOvr>
  <p:transition spd="med">
    <p:fade/>
  </p:transition>
</p:sld>
</file>

<file path=ppt/theme/theme1.xml><?xml version="1.0" encoding="utf-8"?>
<a:theme xmlns:a="http://schemas.openxmlformats.org/drawingml/2006/main" name="1_WK.Template_1">
  <a:themeElements>
    <a:clrScheme name="WK.Template_1 1">
      <a:dk1>
        <a:srgbClr val="474747"/>
      </a:dk1>
      <a:lt1>
        <a:srgbClr val="FFFFFF"/>
      </a:lt1>
      <a:dk2>
        <a:srgbClr val="80A7A5"/>
      </a:dk2>
      <a:lt2>
        <a:srgbClr val="061844"/>
      </a:lt2>
      <a:accent1>
        <a:srgbClr val="0768A9"/>
      </a:accent1>
      <a:accent2>
        <a:srgbClr val="6EBB1F"/>
      </a:accent2>
      <a:accent3>
        <a:srgbClr val="FFFFFF"/>
      </a:accent3>
      <a:accent4>
        <a:srgbClr val="3B3B3B"/>
      </a:accent4>
      <a:accent5>
        <a:srgbClr val="AAB9D1"/>
      </a:accent5>
      <a:accent6>
        <a:srgbClr val="63A91B"/>
      </a:accent6>
      <a:hlink>
        <a:srgbClr val="EE014C"/>
      </a:hlink>
      <a:folHlink>
        <a:srgbClr val="FFD100"/>
      </a:folHlink>
    </a:clrScheme>
    <a:fontScheme name="WK.Template_1">
      <a:majorFont>
        <a:latin typeface="Trebuchet MS"/>
        <a:ea typeface=""/>
        <a:cs typeface=""/>
      </a:majorFont>
      <a:minorFont>
        <a:latin typeface="Trebuchet MS"/>
        <a:ea typeface=""/>
        <a:cs typeface=""/>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WK.Template_1 1">
        <a:dk1>
          <a:srgbClr val="474747"/>
        </a:dk1>
        <a:lt1>
          <a:srgbClr val="FFFFFF"/>
        </a:lt1>
        <a:dk2>
          <a:srgbClr val="80A7A5"/>
        </a:dk2>
        <a:lt2>
          <a:srgbClr val="061844"/>
        </a:lt2>
        <a:accent1>
          <a:srgbClr val="0768A9"/>
        </a:accent1>
        <a:accent2>
          <a:srgbClr val="6EBB1F"/>
        </a:accent2>
        <a:accent3>
          <a:srgbClr val="FFFFFF"/>
        </a:accent3>
        <a:accent4>
          <a:srgbClr val="3B3B3B"/>
        </a:accent4>
        <a:accent5>
          <a:srgbClr val="AAB9D1"/>
        </a:accent5>
        <a:accent6>
          <a:srgbClr val="63A91B"/>
        </a:accent6>
        <a:hlink>
          <a:srgbClr val="EE014C"/>
        </a:hlink>
        <a:folHlink>
          <a:srgbClr val="FFD100"/>
        </a:folHlink>
      </a:clrScheme>
      <a:clrMap bg1="lt1" tx1="dk1" bg2="lt2" tx2="dk2" accent1="accent1" accent2="accent2" accent3="accent3" accent4="accent4" accent5="accent5" accent6="accent6" hlink="hlink" folHlink="folHlink"/>
    </a:extraClrScheme>
    <a:extraClrScheme>
      <a:clrScheme name="WK.Template_1 2">
        <a:dk1>
          <a:srgbClr val="061844"/>
        </a:dk1>
        <a:lt1>
          <a:srgbClr val="FFFFFF"/>
        </a:lt1>
        <a:dk2>
          <a:srgbClr val="474747"/>
        </a:dk2>
        <a:lt2>
          <a:srgbClr val="80A7A5"/>
        </a:lt2>
        <a:accent1>
          <a:srgbClr val="0768A9"/>
        </a:accent1>
        <a:accent2>
          <a:srgbClr val="6EBB1F"/>
        </a:accent2>
        <a:accent3>
          <a:srgbClr val="B1B1B1"/>
        </a:accent3>
        <a:accent4>
          <a:srgbClr val="DADADA"/>
        </a:accent4>
        <a:accent5>
          <a:srgbClr val="AAB9D1"/>
        </a:accent5>
        <a:accent6>
          <a:srgbClr val="63A91B"/>
        </a:accent6>
        <a:hlink>
          <a:srgbClr val="EE014C"/>
        </a:hlink>
        <a:folHlink>
          <a:srgbClr val="FFD1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7A0A713D11584CBFF079AEEC29CF7F" ma:contentTypeVersion="13" ma:contentTypeDescription="Create a new document." ma:contentTypeScope="" ma:versionID="dbf0e722a70ebeee5885cb153bb1f447">
  <xsd:schema xmlns:xsd="http://www.w3.org/2001/XMLSchema" xmlns:xs="http://www.w3.org/2001/XMLSchema" xmlns:p="http://schemas.microsoft.com/office/2006/metadata/properties" xmlns:ns3="dcb3355a-9844-42c3-b925-8b4cab686cc2" xmlns:ns4="f7081dcd-453a-48e1-8dea-f73edcbc7c02" targetNamespace="http://schemas.microsoft.com/office/2006/metadata/properties" ma:root="true" ma:fieldsID="3d9cdb5971c83bdc4d7f59cbbc9cb2e2" ns3:_="" ns4:_="">
    <xsd:import namespace="dcb3355a-9844-42c3-b925-8b4cab686cc2"/>
    <xsd:import namespace="f7081dcd-453a-48e1-8dea-f73edcbc7c0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3355a-9844-42c3-b925-8b4cab686cc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081dcd-453a-48e1-8dea-f73edcbc7c0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B237C7-59CA-4723-9660-33579886CE3C}">
  <ds:schemaRefs>
    <ds:schemaRef ds:uri="http://purl.org/dc/dcmitype/"/>
    <ds:schemaRef ds:uri="http://purl.org/dc/elements/1.1/"/>
    <ds:schemaRef ds:uri="f7081dcd-453a-48e1-8dea-f73edcbc7c02"/>
    <ds:schemaRef ds:uri="http://www.w3.org/XML/1998/namespace"/>
    <ds:schemaRef ds:uri="http://schemas.openxmlformats.org/package/2006/metadata/core-properties"/>
    <ds:schemaRef ds:uri="dcb3355a-9844-42c3-b925-8b4cab686cc2"/>
    <ds:schemaRef ds:uri="http://schemas.microsoft.com/office/2006/documentManagement/types"/>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21FDED8-86D4-4C2B-84BD-F70FCFF359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b3355a-9844-42c3-b925-8b4cab686cc2"/>
    <ds:schemaRef ds:uri="f7081dcd-453a-48e1-8dea-f73edcbc7c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59A591-B16F-42C2-8EDE-175E439CA6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20591</TotalTime>
  <Words>3127</Words>
  <Application>Microsoft Office PowerPoint</Application>
  <PresentationFormat>Custom</PresentationFormat>
  <Paragraphs>616</Paragraphs>
  <Slides>78</Slides>
  <Notes>12</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1_WK.Template_1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vector>
  </TitlesOfParts>
  <Company>Infosys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Ikesh Nagpal</dc:creator>
  <cp:lastModifiedBy>User</cp:lastModifiedBy>
  <cp:revision>348</cp:revision>
  <dcterms:created xsi:type="dcterms:W3CDTF">2018-10-26T13:51:28Z</dcterms:created>
  <dcterms:modified xsi:type="dcterms:W3CDTF">2025-03-04T11:36:42Z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4b3411-284d-4d31-bd4f-bc13ef7f1fd6_Enabled">
    <vt:lpwstr>True</vt:lpwstr>
  </property>
  <property fmtid="{D5CDD505-2E9C-101B-9397-08002B2CF9AE}" pid="3" name="MSIP_Label_be4b3411-284d-4d31-bd4f-bc13ef7f1fd6_SiteId">
    <vt:lpwstr>63ce7d59-2f3e-42cd-a8cc-be764cff5eb6</vt:lpwstr>
  </property>
  <property fmtid="{D5CDD505-2E9C-101B-9397-08002B2CF9AE}" pid="4" name="MSIP_Label_be4b3411-284d-4d31-bd4f-bc13ef7f1fd6_Owner">
    <vt:lpwstr>ikesh.258098@ad.infosys.com</vt:lpwstr>
  </property>
  <property fmtid="{D5CDD505-2E9C-101B-9397-08002B2CF9AE}" pid="5" name="MSIP_Label_be4b3411-284d-4d31-bd4f-bc13ef7f1fd6_SetDate">
    <vt:lpwstr>2018-10-26T14:51:08.7157323Z</vt:lpwstr>
  </property>
  <property fmtid="{D5CDD505-2E9C-101B-9397-08002B2CF9AE}" pid="6" name="MSIP_Label_be4b3411-284d-4d31-bd4f-bc13ef7f1fd6_Name">
    <vt:lpwstr>Internal</vt:lpwstr>
  </property>
  <property fmtid="{D5CDD505-2E9C-101B-9397-08002B2CF9AE}" pid="7" name="MSIP_Label_be4b3411-284d-4d31-bd4f-bc13ef7f1fd6_Application">
    <vt:lpwstr>Microsoft Azure Information Protection</vt:lpwstr>
  </property>
  <property fmtid="{D5CDD505-2E9C-101B-9397-08002B2CF9AE}" pid="8" name="MSIP_Label_be4b3411-284d-4d31-bd4f-bc13ef7f1fd6_Extended_MSFT_Method">
    <vt:lpwstr>Automatic</vt:lpwstr>
  </property>
  <property fmtid="{D5CDD505-2E9C-101B-9397-08002B2CF9AE}" pid="9" name="ContentTypeId">
    <vt:lpwstr>0x010100AA7A0A713D11584CBFF079AEEC29CF7F</vt:lpwstr>
  </property>
  <property fmtid="{D5CDD505-2E9C-101B-9397-08002B2CF9AE}" pid="10" name="MSIP_Label_a0819fa7-4367-4500-ba88-dd630d977609_Enabled">
    <vt:lpwstr>true</vt:lpwstr>
  </property>
  <property fmtid="{D5CDD505-2E9C-101B-9397-08002B2CF9AE}" pid="11" name="MSIP_Label_a0819fa7-4367-4500-ba88-dd630d977609_SetDate">
    <vt:lpwstr>2022-05-05T11:19:50Z</vt:lpwstr>
  </property>
  <property fmtid="{D5CDD505-2E9C-101B-9397-08002B2CF9AE}" pid="12" name="MSIP_Label_a0819fa7-4367-4500-ba88-dd630d977609_Method">
    <vt:lpwstr>Standard</vt:lpwstr>
  </property>
  <property fmtid="{D5CDD505-2E9C-101B-9397-08002B2CF9AE}" pid="13" name="MSIP_Label_a0819fa7-4367-4500-ba88-dd630d977609_Name">
    <vt:lpwstr>a0819fa7-4367-4500-ba88-dd630d977609</vt:lpwstr>
  </property>
  <property fmtid="{D5CDD505-2E9C-101B-9397-08002B2CF9AE}" pid="14" name="MSIP_Label_a0819fa7-4367-4500-ba88-dd630d977609_SiteId">
    <vt:lpwstr>63ce7d59-2f3e-42cd-a8cc-be764cff5eb6</vt:lpwstr>
  </property>
  <property fmtid="{D5CDD505-2E9C-101B-9397-08002B2CF9AE}" pid="15" name="MSIP_Label_a0819fa7-4367-4500-ba88-dd630d977609_ContentBits">
    <vt:lpwstr>0</vt:lpwstr>
  </property>
</Properties>
</file>